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2" r:id="rId4"/>
  </p:sldMasterIdLst>
  <p:notesMasterIdLst>
    <p:notesMasterId r:id="rId9"/>
  </p:notesMasterIdLst>
  <p:handoutMasterIdLst>
    <p:handoutMasterId r:id="rId10"/>
  </p:handoutMasterIdLst>
  <p:sldIdLst>
    <p:sldId id="306" r:id="rId5"/>
    <p:sldId id="307" r:id="rId6"/>
    <p:sldId id="308" r:id="rId7"/>
    <p:sldId id="309" r:id="rId8"/>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93"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B35543-ABC9-9E41-B9B2-C5739273670D}" name="Ann Crilley" initials="AC" userId="S::ACrilley@discoveryed.com::1c0798c4-9fce-4356-9ece-535d82b2426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ony Swegle" initials="TS" lastIdx="3" clrIdx="6">
    <p:extLst>
      <p:ext uri="{19B8F6BF-5375-455C-9EA6-DF929625EA0E}">
        <p15:presenceInfo xmlns:p15="http://schemas.microsoft.com/office/powerpoint/2012/main" userId="S::tswegle@discoveryed.com::5758a166-ea03-4f6e-a597-21386b87bcb0" providerId="AD"/>
      </p:ext>
    </p:extLst>
  </p:cmAuthor>
  <p:cmAuthor id="1" name="Jessie Minorini" initials="JM" lastIdx="3" clrIdx="0">
    <p:extLst>
      <p:ext uri="{19B8F6BF-5375-455C-9EA6-DF929625EA0E}">
        <p15:presenceInfo xmlns:p15="http://schemas.microsoft.com/office/powerpoint/2012/main" userId="Jessie Minorini" providerId="None"/>
      </p:ext>
    </p:extLst>
  </p:cmAuthor>
  <p:cmAuthor id="8" name="Angela O'Brien" initials="AO" lastIdx="1" clrIdx="7">
    <p:extLst>
      <p:ext uri="{19B8F6BF-5375-455C-9EA6-DF929625EA0E}">
        <p15:presenceInfo xmlns:p15="http://schemas.microsoft.com/office/powerpoint/2012/main" userId="S::aobrien@discoveryed.com::201f6763-9c5f-4c38-9eaf-738f50b6ea43" providerId="AD"/>
      </p:ext>
    </p:extLst>
  </p:cmAuthor>
  <p:cmAuthor id="2" name="Pawan Murthy" initials="PM" lastIdx="59" clrIdx="1">
    <p:extLst>
      <p:ext uri="{19B8F6BF-5375-455C-9EA6-DF929625EA0E}">
        <p15:presenceInfo xmlns:p15="http://schemas.microsoft.com/office/powerpoint/2012/main" userId="S::Pawan@discoveryed.com::8d023af1-7817-44c5-882b-3f1bb43642d6" providerId="AD"/>
      </p:ext>
    </p:extLst>
  </p:cmAuthor>
  <p:cmAuthor id="9" name="Michelle Burleigh" initials="MB" lastIdx="23" clrIdx="8">
    <p:extLst>
      <p:ext uri="{19B8F6BF-5375-455C-9EA6-DF929625EA0E}">
        <p15:presenceInfo xmlns:p15="http://schemas.microsoft.com/office/powerpoint/2012/main" userId="S::mburleigh@discoveryed.com::707c926b-053d-4db6-af88-93cf5753c8b0" providerId="AD"/>
      </p:ext>
    </p:extLst>
  </p:cmAuthor>
  <p:cmAuthor id="3" name="Adam Raimond" initials="AR" lastIdx="26" clrIdx="2">
    <p:extLst>
      <p:ext uri="{19B8F6BF-5375-455C-9EA6-DF929625EA0E}">
        <p15:presenceInfo xmlns:p15="http://schemas.microsoft.com/office/powerpoint/2012/main" userId="S::araimond@discoveryed.com::a7ee700f-8591-4c57-b88b-48e706af2b5d" providerId="AD"/>
      </p:ext>
    </p:extLst>
  </p:cmAuthor>
  <p:cmAuthor id="10" name="Audrey Otto" initials="AO" lastIdx="5" clrIdx="9">
    <p:extLst>
      <p:ext uri="{19B8F6BF-5375-455C-9EA6-DF929625EA0E}">
        <p15:presenceInfo xmlns:p15="http://schemas.microsoft.com/office/powerpoint/2012/main" userId="S::aotto@discoveryed.com::6752f378-7b7d-4b4c-8b87-839f878a62db" providerId="AD"/>
      </p:ext>
    </p:extLst>
  </p:cmAuthor>
  <p:cmAuthor id="4" name="Felipe Bottrel" initials="FB" lastIdx="4" clrIdx="3">
    <p:extLst>
      <p:ext uri="{19B8F6BF-5375-455C-9EA6-DF929625EA0E}">
        <p15:presenceInfo xmlns:p15="http://schemas.microsoft.com/office/powerpoint/2012/main" userId="3f3bf9e99669898b" providerId="Windows Live"/>
      </p:ext>
    </p:extLst>
  </p:cmAuthor>
  <p:cmAuthor id="11" name="Ann Crilley" initials="AC" lastIdx="3" clrIdx="10">
    <p:extLst>
      <p:ext uri="{19B8F6BF-5375-455C-9EA6-DF929625EA0E}">
        <p15:presenceInfo xmlns:p15="http://schemas.microsoft.com/office/powerpoint/2012/main" userId="S::acrilley@discoveryed.com::1c0798c4-9fce-4356-9ece-535d82b24260" providerId="AD"/>
      </p:ext>
    </p:extLst>
  </p:cmAuthor>
  <p:cmAuthor id="5" name="Valerya Calleros" initials="VC" lastIdx="28" clrIdx="4">
    <p:extLst>
      <p:ext uri="{19B8F6BF-5375-455C-9EA6-DF929625EA0E}">
        <p15:presenceInfo xmlns:p15="http://schemas.microsoft.com/office/powerpoint/2012/main" userId="S::VCalleros@discoveryed.com::da77dde1-e1b9-4cec-9421-b386cc3a9437" providerId="AD"/>
      </p:ext>
    </p:extLst>
  </p:cmAuthor>
  <p:cmAuthor id="12" name="Kelly Hines" initials="KH" lastIdx="16" clrIdx="11">
    <p:extLst>
      <p:ext uri="{19B8F6BF-5375-455C-9EA6-DF929625EA0E}">
        <p15:presenceInfo xmlns:p15="http://schemas.microsoft.com/office/powerpoint/2012/main" userId="S::khines@discoveryed.com::3536d820-d7c2-455c-8bae-f26dce1b898b" providerId="AD"/>
      </p:ext>
    </p:extLst>
  </p:cmAuthor>
  <p:cmAuthor id="6" name="Karen Beerer" initials="KB" lastIdx="1" clrIdx="5">
    <p:extLst>
      <p:ext uri="{19B8F6BF-5375-455C-9EA6-DF929625EA0E}">
        <p15:presenceInfo xmlns:p15="http://schemas.microsoft.com/office/powerpoint/2012/main" userId="S::kbeerer@discoveryed.com::5ac62840-26ed-4ef1-9579-dd0e85c0fb2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93FF"/>
    <a:srgbClr val="003D6B"/>
    <a:srgbClr val="D26249"/>
    <a:srgbClr val="3395CF"/>
    <a:srgbClr val="124167"/>
    <a:srgbClr val="10BBF1"/>
    <a:srgbClr val="855AA2"/>
    <a:srgbClr val="6CB33F"/>
    <a:srgbClr val="5559A6"/>
    <a:srgbClr val="2F89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1243AF-FE9C-8CD1-2348-D6E1559260A1}" v="34" dt="2024-07-11T18:43:16.816"/>
    <p1510:client id="{B0A32C94-141C-DDDF-A6CB-7B3ECC8D9C09}" v="119" dt="2024-07-11T15:30:14.8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0" d="100"/>
          <a:sy n="30" d="100"/>
        </p:scale>
        <p:origin x="1644" y="60"/>
      </p:cViewPr>
      <p:guideLst>
        <p:guide orient="horz" pos="4893"/>
        <p:guide pos="244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6A2056-139C-42B5-A3F4-6A4F43D092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B5EEC901-4F05-46E7-8E62-590BDC48ACF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8A1CF73-5CD4-4BA7-B21E-50C41524E5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0795A1-AB11-4E92-BF93-EF14DFF74499}" type="slidenum">
              <a:rPr lang="en-US" smtClean="0"/>
              <a:t>‹#›</a:t>
            </a:fld>
            <a:endParaRPr lang="en-US"/>
          </a:p>
        </p:txBody>
      </p:sp>
    </p:spTree>
    <p:extLst>
      <p:ext uri="{BB962C8B-B14F-4D97-AF65-F5344CB8AC3E}">
        <p14:creationId xmlns:p14="http://schemas.microsoft.com/office/powerpoint/2010/main" val="1176326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ECCE65-CB74-4F8C-8036-59E594A59019}" type="datetimeFigureOut">
              <a:rPr lang="th-TH" smtClean="0"/>
              <a:t>15/04/68</a:t>
            </a:fld>
            <a:endParaRPr lang="th-TH"/>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040F83-3AD4-445B-901A-F94B40912445}" type="slidenum">
              <a:rPr lang="th-TH" smtClean="0"/>
              <a:t>‹#›</a:t>
            </a:fld>
            <a:endParaRPr lang="th-TH"/>
          </a:p>
        </p:txBody>
      </p:sp>
    </p:spTree>
    <p:extLst>
      <p:ext uri="{BB962C8B-B14F-4D97-AF65-F5344CB8AC3E}">
        <p14:creationId xmlns:p14="http://schemas.microsoft.com/office/powerpoint/2010/main" val="3343797527"/>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040F83-3AD4-445B-901A-F94B40912445}" type="slidenum">
              <a:rPr lang="th-TH" smtClean="0"/>
              <a:t>1</a:t>
            </a:fld>
            <a:endParaRPr lang="th-TH"/>
          </a:p>
        </p:txBody>
      </p:sp>
    </p:spTree>
    <p:extLst>
      <p:ext uri="{BB962C8B-B14F-4D97-AF65-F5344CB8AC3E}">
        <p14:creationId xmlns:p14="http://schemas.microsoft.com/office/powerpoint/2010/main" val="2175034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040F83-3AD4-445B-901A-F94B40912445}" type="slidenum">
              <a:rPr lang="th-TH" smtClean="0"/>
              <a:t>2</a:t>
            </a:fld>
            <a:endParaRPr lang="th-TH"/>
          </a:p>
        </p:txBody>
      </p:sp>
    </p:spTree>
    <p:extLst>
      <p:ext uri="{BB962C8B-B14F-4D97-AF65-F5344CB8AC3E}">
        <p14:creationId xmlns:p14="http://schemas.microsoft.com/office/powerpoint/2010/main" val="223685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040F83-3AD4-445B-901A-F94B40912445}" type="slidenum">
              <a:rPr lang="th-TH" smtClean="0"/>
              <a:t>3</a:t>
            </a:fld>
            <a:endParaRPr lang="th-TH"/>
          </a:p>
        </p:txBody>
      </p:sp>
    </p:spTree>
    <p:extLst>
      <p:ext uri="{BB962C8B-B14F-4D97-AF65-F5344CB8AC3E}">
        <p14:creationId xmlns:p14="http://schemas.microsoft.com/office/powerpoint/2010/main" val="1355719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040F83-3AD4-445B-901A-F94B40912445}" type="slidenum">
              <a:rPr lang="th-TH" smtClean="0"/>
              <a:t>4</a:t>
            </a:fld>
            <a:endParaRPr lang="th-TH"/>
          </a:p>
        </p:txBody>
      </p:sp>
    </p:spTree>
    <p:extLst>
      <p:ext uri="{BB962C8B-B14F-4D97-AF65-F5344CB8AC3E}">
        <p14:creationId xmlns:p14="http://schemas.microsoft.com/office/powerpoint/2010/main" val="35334564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op Image + Tex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1B5BE7B-7C7A-494F-8AB0-3B286B4ED7EB}"/>
              </a:ext>
            </a:extLst>
          </p:cNvPr>
          <p:cNvSpPr>
            <a:spLocks noGrp="1"/>
          </p:cNvSpPr>
          <p:nvPr>
            <p:ph type="pic" sz="quarter" idx="13"/>
          </p:nvPr>
        </p:nvSpPr>
        <p:spPr>
          <a:xfrm>
            <a:off x="0" y="3261"/>
            <a:ext cx="7772400" cy="1920240"/>
          </a:xfrm>
          <a:solidFill>
            <a:schemeClr val="bg1"/>
          </a:solidFill>
        </p:spPr>
        <p:txBody>
          <a:bodyPr lIns="91440"/>
          <a:lstStyle>
            <a:lvl1pPr marL="0" indent="0">
              <a:buNone/>
              <a:defRPr/>
            </a:lvl1pPr>
          </a:lstStyle>
          <a:p>
            <a:r>
              <a:rPr lang="en-US"/>
              <a:t>Click icon to add picture</a:t>
            </a:r>
          </a:p>
        </p:txBody>
      </p:sp>
      <p:sp>
        <p:nvSpPr>
          <p:cNvPr id="7" name="Title 4">
            <a:extLst>
              <a:ext uri="{FF2B5EF4-FFF2-40B4-BE49-F238E27FC236}">
                <a16:creationId xmlns:a16="http://schemas.microsoft.com/office/drawing/2014/main" id="{2448D627-9829-44CE-A31F-5304FA842321}"/>
              </a:ext>
            </a:extLst>
          </p:cNvPr>
          <p:cNvSpPr>
            <a:spLocks noGrp="1"/>
          </p:cNvSpPr>
          <p:nvPr>
            <p:ph type="title"/>
          </p:nvPr>
        </p:nvSpPr>
        <p:spPr>
          <a:xfrm>
            <a:off x="429351" y="1956661"/>
            <a:ext cx="6913700" cy="1085383"/>
          </a:xfrm>
        </p:spPr>
        <p:txBody>
          <a:bodyPr anchor="b"/>
          <a:lstStyle>
            <a:lvl1pPr>
              <a:defRPr sz="2550" b="1" i="0">
                <a:solidFill>
                  <a:srgbClr val="003D6B"/>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Text Placeholder 61">
            <a:extLst>
              <a:ext uri="{FF2B5EF4-FFF2-40B4-BE49-F238E27FC236}">
                <a16:creationId xmlns:a16="http://schemas.microsoft.com/office/drawing/2014/main" id="{74B8788E-090F-4571-8AC3-16D93A9F7DEF}"/>
              </a:ext>
            </a:extLst>
          </p:cNvPr>
          <p:cNvSpPr>
            <a:spLocks noGrp="1"/>
          </p:cNvSpPr>
          <p:nvPr>
            <p:ph type="body" sz="quarter" idx="14"/>
          </p:nvPr>
        </p:nvSpPr>
        <p:spPr>
          <a:xfrm>
            <a:off x="429351" y="3208422"/>
            <a:ext cx="6913700" cy="6205400"/>
          </a:xfrm>
        </p:spPr>
        <p:txBody>
          <a:bodyPr wrap="square">
            <a:noAutofit/>
          </a:bodyPr>
          <a:lstStyle>
            <a:lvl1pPr marL="0" indent="0">
              <a:spcBef>
                <a:spcPts val="383"/>
              </a:spcBef>
              <a:buNone/>
              <a:defRPr/>
            </a:lvl1pPr>
            <a:lvl2pPr marL="37444" indent="0">
              <a:spcBef>
                <a:spcPts val="383"/>
              </a:spcBef>
              <a:buNone/>
              <a:defRPr sz="893" b="1" cap="all" spc="64" baseline="0">
                <a:solidFill>
                  <a:schemeClr val="accent1"/>
                </a:solidFill>
              </a:defRPr>
            </a:lvl2pPr>
          </a:lstStyle>
          <a:p>
            <a:pPr lvl="0"/>
            <a:r>
              <a:rPr lang="en-US"/>
              <a:t>Click to edit Master text styles</a:t>
            </a:r>
          </a:p>
        </p:txBody>
      </p:sp>
      <p:pic>
        <p:nvPicPr>
          <p:cNvPr id="11" name="Picture 10">
            <a:extLst>
              <a:ext uri="{FF2B5EF4-FFF2-40B4-BE49-F238E27FC236}">
                <a16:creationId xmlns:a16="http://schemas.microsoft.com/office/drawing/2014/main" id="{5B73524F-991D-0840-8ECA-8A7F2A8692AD}"/>
              </a:ext>
            </a:extLst>
          </p:cNvPr>
          <p:cNvPicPr>
            <a:picLocks noChangeAspect="1"/>
          </p:cNvPicPr>
          <p:nvPr userDrawn="1"/>
        </p:nvPicPr>
        <p:blipFill>
          <a:blip r:embed="rId2"/>
          <a:stretch>
            <a:fillRect/>
          </a:stretch>
        </p:blipFill>
        <p:spPr>
          <a:xfrm>
            <a:off x="0" y="9474200"/>
            <a:ext cx="7772400" cy="584200"/>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32997EF4-2E1F-704D-A874-B5493B1DDC2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76601" b="786"/>
          <a:stretch/>
        </p:blipFill>
        <p:spPr>
          <a:xfrm>
            <a:off x="217812" y="9590174"/>
            <a:ext cx="473564" cy="379016"/>
          </a:xfrm>
          <a:prstGeom prst="rect">
            <a:avLst/>
          </a:prstGeom>
        </p:spPr>
      </p:pic>
    </p:spTree>
    <p:extLst>
      <p:ext uri="{BB962C8B-B14F-4D97-AF65-F5344CB8AC3E}">
        <p14:creationId xmlns:p14="http://schemas.microsoft.com/office/powerpoint/2010/main" val="886167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142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rporate Footer">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2448D627-9829-44CE-A31F-5304FA842321}"/>
              </a:ext>
            </a:extLst>
          </p:cNvPr>
          <p:cNvSpPr>
            <a:spLocks noGrp="1"/>
          </p:cNvSpPr>
          <p:nvPr>
            <p:ph type="title"/>
          </p:nvPr>
        </p:nvSpPr>
        <p:spPr>
          <a:xfrm>
            <a:off x="429351" y="1956661"/>
            <a:ext cx="6913700" cy="1085383"/>
          </a:xfrm>
        </p:spPr>
        <p:txBody>
          <a:bodyPr anchor="b"/>
          <a:lstStyle>
            <a:lvl1pPr>
              <a:defRPr sz="2550">
                <a:solidFill>
                  <a:srgbClr val="003D6B"/>
                </a:solidFill>
              </a:defRPr>
            </a:lvl1pPr>
          </a:lstStyle>
          <a:p>
            <a:r>
              <a:rPr lang="en-US"/>
              <a:t>Click to edit Master title style</a:t>
            </a:r>
          </a:p>
        </p:txBody>
      </p:sp>
      <p:sp>
        <p:nvSpPr>
          <p:cNvPr id="8" name="Text Placeholder 61">
            <a:extLst>
              <a:ext uri="{FF2B5EF4-FFF2-40B4-BE49-F238E27FC236}">
                <a16:creationId xmlns:a16="http://schemas.microsoft.com/office/drawing/2014/main" id="{74B8788E-090F-4571-8AC3-16D93A9F7DEF}"/>
              </a:ext>
            </a:extLst>
          </p:cNvPr>
          <p:cNvSpPr>
            <a:spLocks noGrp="1"/>
          </p:cNvSpPr>
          <p:nvPr>
            <p:ph type="body" sz="quarter" idx="14"/>
          </p:nvPr>
        </p:nvSpPr>
        <p:spPr>
          <a:xfrm>
            <a:off x="429351" y="3208422"/>
            <a:ext cx="6913700" cy="6205400"/>
          </a:xfrm>
        </p:spPr>
        <p:txBody>
          <a:bodyPr wrap="square">
            <a:noAutofit/>
          </a:bodyPr>
          <a:lstStyle>
            <a:lvl1pPr marL="0" indent="0">
              <a:spcBef>
                <a:spcPts val="383"/>
              </a:spcBef>
              <a:buNone/>
              <a:defRPr/>
            </a:lvl1pPr>
            <a:lvl2pPr marL="37444" indent="0">
              <a:spcBef>
                <a:spcPts val="383"/>
              </a:spcBef>
              <a:buNone/>
              <a:defRPr sz="893" b="1" cap="all" spc="64" baseline="0">
                <a:solidFill>
                  <a:schemeClr val="accent1"/>
                </a:solidFill>
              </a:defRPr>
            </a:lvl2pPr>
          </a:lstStyle>
          <a:p>
            <a:pPr lvl="0"/>
            <a:r>
              <a:rPr lang="en-US"/>
              <a:t>Click to edit Master text styles</a:t>
            </a:r>
          </a:p>
        </p:txBody>
      </p:sp>
      <p:pic>
        <p:nvPicPr>
          <p:cNvPr id="11" name="Picture 10">
            <a:extLst>
              <a:ext uri="{FF2B5EF4-FFF2-40B4-BE49-F238E27FC236}">
                <a16:creationId xmlns:a16="http://schemas.microsoft.com/office/drawing/2014/main" id="{8D3EF635-4123-9542-8C6D-9F2AF5A6ED36}"/>
              </a:ext>
            </a:extLst>
          </p:cNvPr>
          <p:cNvPicPr>
            <a:picLocks noChangeAspect="1"/>
          </p:cNvPicPr>
          <p:nvPr userDrawn="1"/>
        </p:nvPicPr>
        <p:blipFill>
          <a:blip r:embed="rId2"/>
          <a:stretch>
            <a:fillRect/>
          </a:stretch>
        </p:blipFill>
        <p:spPr>
          <a:xfrm>
            <a:off x="0" y="9492205"/>
            <a:ext cx="7772400" cy="584200"/>
          </a:xfrm>
          <a:prstGeom prst="rect">
            <a:avLst/>
          </a:prstGeom>
        </p:spPr>
      </p:pic>
      <p:pic>
        <p:nvPicPr>
          <p:cNvPr id="13" name="Picture 12" descr="Logo&#10;&#10;Description automatically generated">
            <a:extLst>
              <a:ext uri="{FF2B5EF4-FFF2-40B4-BE49-F238E27FC236}">
                <a16:creationId xmlns:a16="http://schemas.microsoft.com/office/drawing/2014/main" id="{637D1FB1-8E04-3243-B8AE-A6629F4B30F3}"/>
              </a:ext>
            </a:extLst>
          </p:cNvPr>
          <p:cNvPicPr>
            <a:picLocks noChangeAspect="1"/>
          </p:cNvPicPr>
          <p:nvPr userDrawn="1"/>
        </p:nvPicPr>
        <p:blipFill>
          <a:blip r:embed="rId3"/>
          <a:stretch>
            <a:fillRect/>
          </a:stretch>
        </p:blipFill>
        <p:spPr>
          <a:xfrm>
            <a:off x="330494" y="9452798"/>
            <a:ext cx="599853" cy="705541"/>
          </a:xfrm>
          <a:prstGeom prst="rect">
            <a:avLst/>
          </a:prstGeom>
        </p:spPr>
      </p:pic>
      <p:pic>
        <p:nvPicPr>
          <p:cNvPr id="9" name="Picture Placeholder 8">
            <a:extLst>
              <a:ext uri="{FF2B5EF4-FFF2-40B4-BE49-F238E27FC236}">
                <a16:creationId xmlns:a16="http://schemas.microsoft.com/office/drawing/2014/main" id="{583607AD-C1D5-4583-8930-222DE6071548}"/>
              </a:ext>
            </a:extLst>
          </p:cNvPr>
          <p:cNvPicPr>
            <a:picLocks noChangeAspect="1"/>
          </p:cNvPicPr>
          <p:nvPr userDrawn="1"/>
        </p:nvPicPr>
        <p:blipFill rotWithShape="1">
          <a:blip r:embed="rId4"/>
          <a:srcRect l="413" r="413"/>
          <a:stretch/>
        </p:blipFill>
        <p:spPr>
          <a:xfrm>
            <a:off x="0" y="3261"/>
            <a:ext cx="7772400" cy="1920240"/>
          </a:xfrm>
          <a:prstGeom prst="rect">
            <a:avLst/>
          </a:prstGeom>
          <a:noFill/>
        </p:spPr>
      </p:pic>
    </p:spTree>
    <p:extLst>
      <p:ext uri="{BB962C8B-B14F-4D97-AF65-F5344CB8AC3E}">
        <p14:creationId xmlns:p14="http://schemas.microsoft.com/office/powerpoint/2010/main" val="40071592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FE24B1-604B-46A7-810E-B93EC01D05D8}"/>
              </a:ext>
            </a:extLst>
          </p:cNvPr>
          <p:cNvSpPr>
            <a:spLocks noGrp="1"/>
          </p:cNvSpPr>
          <p:nvPr>
            <p:ph type="title"/>
          </p:nvPr>
        </p:nvSpPr>
        <p:spPr>
          <a:xfrm>
            <a:off x="437198" y="993344"/>
            <a:ext cx="6898005" cy="1173481"/>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A41F807F-F60F-465D-B8CF-E44CA4A2B7AD}"/>
              </a:ext>
            </a:extLst>
          </p:cNvPr>
          <p:cNvSpPr>
            <a:spLocks noGrp="1"/>
          </p:cNvSpPr>
          <p:nvPr>
            <p:ph type="body" idx="1"/>
          </p:nvPr>
        </p:nvSpPr>
        <p:spPr>
          <a:xfrm>
            <a:off x="437198" y="2738124"/>
            <a:ext cx="6898005" cy="213776"/>
          </a:xfrm>
          <a:prstGeom prst="rect">
            <a:avLst/>
          </a:prstGeom>
        </p:spPr>
        <p:txBody>
          <a:bodyPr vert="horz" lIns="0" tIns="0" rIns="0" bIns="0" rtlCol="0">
            <a:spAutoFit/>
          </a:bodyPr>
          <a:lstStyle/>
          <a:p>
            <a:pPr lvl="0"/>
            <a:r>
              <a:rPr lang="en-US"/>
              <a:t>Click to edit Master text styles</a:t>
            </a:r>
          </a:p>
        </p:txBody>
      </p:sp>
    </p:spTree>
    <p:extLst>
      <p:ext uri="{BB962C8B-B14F-4D97-AF65-F5344CB8AC3E}">
        <p14:creationId xmlns:p14="http://schemas.microsoft.com/office/powerpoint/2010/main" val="2410724223"/>
      </p:ext>
    </p:extLst>
  </p:cSld>
  <p:clrMap bg1="lt1" tx1="dk1" bg2="lt2" tx2="dk2" accent1="accent1" accent2="accent2" accent3="accent3" accent4="accent4" accent5="accent5" accent6="accent6" hlink="hlink" folHlink="folHlink"/>
  <p:sldLayoutIdLst>
    <p:sldLayoutId id="2147483795" r:id="rId1"/>
    <p:sldLayoutId id="2147483797" r:id="rId2"/>
    <p:sldLayoutId id="2147483798" r:id="rId3"/>
  </p:sldLayoutIdLst>
  <p:txStyles>
    <p:titleStyle>
      <a:lvl1pPr algn="l" defTabSz="582913" rtl="0" eaLnBrk="1" latinLnBrk="0" hangingPunct="1">
        <a:lnSpc>
          <a:spcPct val="80000"/>
        </a:lnSpc>
        <a:spcBef>
          <a:spcPct val="0"/>
        </a:spcBef>
        <a:buNone/>
        <a:defRPr sz="2550" b="1" kern="1200" cap="none" spc="-33" baseline="0">
          <a:solidFill>
            <a:schemeClr val="tx2"/>
          </a:solidFill>
          <a:latin typeface="+mj-lt"/>
          <a:ea typeface="Tahoma" panose="020B0604030504040204" pitchFamily="34" charset="0"/>
          <a:cs typeface="Tahoma" panose="020B0604030504040204" pitchFamily="34" charset="0"/>
        </a:defRPr>
      </a:lvl1pPr>
    </p:titleStyle>
    <p:bodyStyle>
      <a:lvl1pPr marL="0" indent="0" algn="l" defTabSz="582913" rtl="0" eaLnBrk="1" latinLnBrk="0" hangingPunct="1">
        <a:lnSpc>
          <a:spcPct val="120000"/>
        </a:lnSpc>
        <a:spcBef>
          <a:spcPts val="638"/>
        </a:spcBef>
        <a:buSzPct val="100000"/>
        <a:buFont typeface="Arial" panose="020B0604020202020204" pitchFamily="34" charset="0"/>
        <a:buNone/>
        <a:defRPr sz="1275" kern="1200">
          <a:solidFill>
            <a:schemeClr val="tx1"/>
          </a:solidFill>
          <a:latin typeface="+mn-lt"/>
          <a:ea typeface="+mn-ea"/>
          <a:cs typeface="+mn-cs"/>
        </a:defRPr>
      </a:lvl1pPr>
      <a:lvl2pPr marL="37444" indent="0" algn="l" defTabSz="582913" rtl="0" eaLnBrk="1" latinLnBrk="0" hangingPunct="1">
        <a:lnSpc>
          <a:spcPct val="120000"/>
        </a:lnSpc>
        <a:spcBef>
          <a:spcPts val="319"/>
        </a:spcBef>
        <a:buFont typeface="Arial" panose="020B0604020202020204" pitchFamily="34" charset="0"/>
        <a:buNone/>
        <a:defRPr sz="1148" kern="1200">
          <a:solidFill>
            <a:schemeClr val="tx1"/>
          </a:solidFill>
          <a:latin typeface="+mn-lt"/>
          <a:ea typeface="+mn-ea"/>
          <a:cs typeface="+mn-cs"/>
        </a:defRPr>
      </a:lvl2pPr>
      <a:lvl3pPr marL="180136" indent="0" algn="l" defTabSz="582913" rtl="0" eaLnBrk="1" latinLnBrk="0" hangingPunct="1">
        <a:lnSpc>
          <a:spcPct val="120000"/>
        </a:lnSpc>
        <a:spcBef>
          <a:spcPts val="319"/>
        </a:spcBef>
        <a:buFont typeface="Calibri" panose="020F0502020204030204" pitchFamily="34" charset="0"/>
        <a:buNone/>
        <a:defRPr sz="1020" kern="1200">
          <a:solidFill>
            <a:schemeClr val="tx1"/>
          </a:solidFill>
          <a:latin typeface="+mn-lt"/>
          <a:ea typeface="+mn-ea"/>
          <a:cs typeface="+mn-cs"/>
        </a:defRPr>
      </a:lvl3pPr>
      <a:lvl4pPr marL="328900" indent="0" algn="l" defTabSz="582913" rtl="0" eaLnBrk="1" latinLnBrk="0" hangingPunct="1">
        <a:lnSpc>
          <a:spcPct val="120000"/>
        </a:lnSpc>
        <a:spcBef>
          <a:spcPts val="319"/>
        </a:spcBef>
        <a:buFont typeface="Calibri" panose="020F0502020204030204" pitchFamily="34" charset="0"/>
        <a:buNone/>
        <a:defRPr sz="893" kern="1200">
          <a:solidFill>
            <a:schemeClr val="tx1"/>
          </a:solidFill>
          <a:latin typeface="+mn-lt"/>
          <a:ea typeface="+mn-ea"/>
          <a:cs typeface="+mn-cs"/>
        </a:defRPr>
      </a:lvl4pPr>
      <a:lvl5pPr marL="471593" indent="0" algn="l" defTabSz="582913" rtl="0" eaLnBrk="1" latinLnBrk="0" hangingPunct="1">
        <a:lnSpc>
          <a:spcPct val="120000"/>
        </a:lnSpc>
        <a:spcBef>
          <a:spcPts val="319"/>
        </a:spcBef>
        <a:buFont typeface="Calibri" panose="020F0502020204030204" pitchFamily="34" charset="0"/>
        <a:buNone/>
        <a:defRPr sz="765" kern="1200">
          <a:solidFill>
            <a:schemeClr val="tx1"/>
          </a:solidFill>
          <a:latin typeface="+mn-lt"/>
          <a:ea typeface="+mn-ea"/>
          <a:cs typeface="+mn-cs"/>
        </a:defRPr>
      </a:lvl5pPr>
      <a:lvl6pPr marL="1603012"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468"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24"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380"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13" rtl="0" eaLnBrk="1" latinLnBrk="0" hangingPunct="1">
        <a:defRPr sz="1148" kern="1200">
          <a:solidFill>
            <a:schemeClr val="tx1"/>
          </a:solidFill>
          <a:latin typeface="+mn-lt"/>
          <a:ea typeface="+mn-ea"/>
          <a:cs typeface="+mn-cs"/>
        </a:defRPr>
      </a:lvl1pPr>
      <a:lvl2pPr marL="291456" algn="l" defTabSz="582913" rtl="0" eaLnBrk="1" latinLnBrk="0" hangingPunct="1">
        <a:defRPr sz="1148" kern="1200">
          <a:solidFill>
            <a:schemeClr val="tx1"/>
          </a:solidFill>
          <a:latin typeface="+mn-lt"/>
          <a:ea typeface="+mn-ea"/>
          <a:cs typeface="+mn-cs"/>
        </a:defRPr>
      </a:lvl2pPr>
      <a:lvl3pPr marL="582913" algn="l" defTabSz="582913" rtl="0" eaLnBrk="1" latinLnBrk="0" hangingPunct="1">
        <a:defRPr sz="1148" kern="1200">
          <a:solidFill>
            <a:schemeClr val="tx1"/>
          </a:solidFill>
          <a:latin typeface="+mn-lt"/>
          <a:ea typeface="+mn-ea"/>
          <a:cs typeface="+mn-cs"/>
        </a:defRPr>
      </a:lvl3pPr>
      <a:lvl4pPr marL="874370" algn="l" defTabSz="582913" rtl="0" eaLnBrk="1" latinLnBrk="0" hangingPunct="1">
        <a:defRPr sz="1148" kern="1200">
          <a:solidFill>
            <a:schemeClr val="tx1"/>
          </a:solidFill>
          <a:latin typeface="+mn-lt"/>
          <a:ea typeface="+mn-ea"/>
          <a:cs typeface="+mn-cs"/>
        </a:defRPr>
      </a:lvl4pPr>
      <a:lvl5pPr marL="1165827" algn="l" defTabSz="582913" rtl="0" eaLnBrk="1" latinLnBrk="0" hangingPunct="1">
        <a:defRPr sz="1148" kern="1200">
          <a:solidFill>
            <a:schemeClr val="tx1"/>
          </a:solidFill>
          <a:latin typeface="+mn-lt"/>
          <a:ea typeface="+mn-ea"/>
          <a:cs typeface="+mn-cs"/>
        </a:defRPr>
      </a:lvl5pPr>
      <a:lvl6pPr marL="1457283" algn="l" defTabSz="582913" rtl="0" eaLnBrk="1" latinLnBrk="0" hangingPunct="1">
        <a:defRPr sz="1148" kern="1200">
          <a:solidFill>
            <a:schemeClr val="tx1"/>
          </a:solidFill>
          <a:latin typeface="+mn-lt"/>
          <a:ea typeface="+mn-ea"/>
          <a:cs typeface="+mn-cs"/>
        </a:defRPr>
      </a:lvl6pPr>
      <a:lvl7pPr marL="1748740" algn="l" defTabSz="582913" rtl="0" eaLnBrk="1" latinLnBrk="0" hangingPunct="1">
        <a:defRPr sz="1148" kern="1200">
          <a:solidFill>
            <a:schemeClr val="tx1"/>
          </a:solidFill>
          <a:latin typeface="+mn-lt"/>
          <a:ea typeface="+mn-ea"/>
          <a:cs typeface="+mn-cs"/>
        </a:defRPr>
      </a:lvl7pPr>
      <a:lvl8pPr marL="2040196" algn="l" defTabSz="582913" rtl="0" eaLnBrk="1" latinLnBrk="0" hangingPunct="1">
        <a:defRPr sz="1148" kern="1200">
          <a:solidFill>
            <a:schemeClr val="tx1"/>
          </a:solidFill>
          <a:latin typeface="+mn-lt"/>
          <a:ea typeface="+mn-ea"/>
          <a:cs typeface="+mn-cs"/>
        </a:defRPr>
      </a:lvl8pPr>
      <a:lvl9pPr marL="2331652" algn="l" defTabSz="582913" rtl="0" eaLnBrk="1" latinLnBrk="0" hangingPunct="1">
        <a:defRPr sz="1148" kern="1200">
          <a:solidFill>
            <a:schemeClr val="tx1"/>
          </a:solidFill>
          <a:latin typeface="+mn-lt"/>
          <a:ea typeface="+mn-ea"/>
          <a:cs typeface="+mn-cs"/>
        </a:defRPr>
      </a:lvl9pPr>
    </p:otherStyle>
  </p:txStyles>
  <p:extLst>
    <p:ext uri="{27BBF7A9-308A-43DC-89C8-2F10F3537804}">
      <p15:sldGuideLst xmlns:p15="http://schemas.microsoft.com/office/powerpoint/2012/main">
        <p15:guide id="14" orient="horz" pos="3168" userDrawn="1">
          <p15:clr>
            <a:srgbClr val="5ACBF0"/>
          </p15:clr>
        </p15:guide>
        <p15:guide id="15" pos="2448" userDrawn="1">
          <p15:clr>
            <a:srgbClr val="5ACBF0"/>
          </p15:clr>
        </p15:guide>
        <p15:guide id="16" pos="275" userDrawn="1">
          <p15:clr>
            <a:srgbClr val="A4A3A4"/>
          </p15:clr>
        </p15:guide>
        <p15:guide id="17" pos="4621" userDrawn="1">
          <p15:clr>
            <a:srgbClr val="A4A3A4"/>
          </p15:clr>
        </p15:guide>
        <p15:guide id="18" orient="horz" pos="634" userDrawn="1">
          <p15:clr>
            <a:srgbClr val="A4A3A4"/>
          </p15:clr>
        </p15:guide>
        <p15:guide id="19" orient="horz" pos="5702" userDrawn="1">
          <p15:clr>
            <a:srgbClr val="A4A3A4"/>
          </p15:clr>
        </p15:guide>
        <p15:guide id="20" pos="1622" userDrawn="1">
          <p15:clr>
            <a:srgbClr val="F26B43"/>
          </p15:clr>
        </p15:guide>
        <p15:guide id="21" pos="3274" userDrawn="1">
          <p15:clr>
            <a:srgbClr val="F26B43"/>
          </p15:clr>
        </p15:guide>
        <p15:guide id="22" orient="horz" pos="2112" userDrawn="1">
          <p15:clr>
            <a:srgbClr val="F26B43"/>
          </p15:clr>
        </p15:guide>
        <p15:guide id="23" orient="horz" pos="4224" userDrawn="1">
          <p15:clr>
            <a:srgbClr val="F26B43"/>
          </p15:clr>
        </p15:guide>
        <p15:guide id="24" orient="horz" pos="1725" userDrawn="1">
          <p15:clr>
            <a:srgbClr val="FDE53C"/>
          </p15:clr>
        </p15:guide>
        <p15:guide id="25" pos="2861" userDrawn="1">
          <p15:clr>
            <a:srgbClr val="FDE53C"/>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app.discoveryeducation.com/learn/channels/channel/9645abff-3e15-4d70-9e95-e93b969403b6?embed=false&amp;embed_origin=false?utm_source=de_engagement&amp;utm_medium=document&amp;utm_campaign=monthlynewsletter&amp;utm_content=april-newsletter" TargetMode="External"/><Relationship Id="rId13" Type="http://schemas.openxmlformats.org/officeDocument/2006/relationships/hyperlink" Target="https://app.discoveryeducation.com/learn/player/d17712f8-9993-4889-b29c-0d180f588d43?utm_source=de_engagement&amp;utm_medium=document&amp;utm_campaign=monthlynewsletter&amp;utm_content=april-newsletter" TargetMode="External"/><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hyperlink" Target="https://app.discoveryeducation.com/learn/channels/channel/9d96e0d4-58c2-46f1-b62b-fba74ed89a21?embed=false&amp;embed_origin=false?utm_source=de_engagement&amp;utm_medium=document&amp;utm_campaign=monthlynewsletter&amp;utm_content=april-newsletter" TargetMode="External"/><Relationship Id="rId17" Type="http://schemas.openxmlformats.org/officeDocument/2006/relationships/hyperlink" Target="https://app.discoveryeducation.com/learn/channels/channel/c16b89c2-7b77-4d65-a00b-82db050f9a26?embed=false&amp;embed_origin=false?utm_source=de_engagement&amp;utm_medium=document&amp;utm_campaign=monthlynewsletter&amp;utm_content=may-newsletter" TargetMode="External"/><Relationship Id="rId2" Type="http://schemas.openxmlformats.org/officeDocument/2006/relationships/notesSlide" Target="../notesSlides/notesSlide1.xml"/><Relationship Id="rId16" Type="http://schemas.openxmlformats.org/officeDocument/2006/relationships/hyperlink" Target="https://app.discoveryeducation.com/learn/player/6dc46050-603c-4125-91c0-05fc5df808ae?utm_source=de_engagement&amp;utm_medium=document&amp;utm_campaign=monthlynewsletter&amp;utm_content=april-newsletter" TargetMode="External"/><Relationship Id="rId1" Type="http://schemas.openxmlformats.org/officeDocument/2006/relationships/slideLayout" Target="../slideLayouts/slideLayout2.xml"/><Relationship Id="rId6" Type="http://schemas.openxmlformats.org/officeDocument/2006/relationships/hyperlink" Target="https://blog.discoveryeducation.com/this-month-at-de-april/" TargetMode="External"/><Relationship Id="rId11" Type="http://schemas.openxmlformats.org/officeDocument/2006/relationships/hyperlink" Target="https://app.discoveryeducation.com/learn/player/294bf814-0b0e-4d02-9781-49d62027a564?utm_source=de_engagement&amp;utm_medium=document&amp;utm_campaign=monthlynewsletter&amp;utm_content=april-newsletter" TargetMode="External"/><Relationship Id="rId5" Type="http://schemas.openxmlformats.org/officeDocument/2006/relationships/image" Target="../media/image7.png"/><Relationship Id="rId15" Type="http://schemas.openxmlformats.org/officeDocument/2006/relationships/hyperlink" Target="https://app.discoveryeducation.com/learn/channels/channel/50002790-8210-4481-aa96-91f9acad70a9?embed=false&amp;embed_origin=false?utm_source=de_engagement&amp;utm_medium=document&amp;utm_campaign=monthlynewsletter&amp;utm_content=april-newsletter" TargetMode="External"/><Relationship Id="rId10" Type="http://schemas.openxmlformats.org/officeDocument/2006/relationships/hyperlink" Target="https://app.discoveryeducation.com/learn/player/289be86f-2d6e-42b9-bc89-a8540998d3c3?utm_source=de_engagement&amp;utm_medium=document&amp;utm_campaign=monthlynewsletter&amp;utm_content=april-newsletter" TargetMode="External"/><Relationship Id="rId4" Type="http://schemas.openxmlformats.org/officeDocument/2006/relationships/image" Target="../media/image6.png"/><Relationship Id="rId9" Type="http://schemas.openxmlformats.org/officeDocument/2006/relationships/hyperlink" Target="https://app.discoveryeducation.com/learn/player/51cbf7ae-75b2-48f9-863a-cd57c9f579b2?utm_source=de_engagement&amp;utm_medium=document&amp;utm_campaign=monthlynewsletter&amp;utm_content=april-newsletter" TargetMode="External"/><Relationship Id="rId14" Type="http://schemas.openxmlformats.org/officeDocument/2006/relationships/hyperlink" Target="https://app.discoveryeducation.com/learn/channels/channel/8c301c39-93a5-4be3-a543-936be0192158?embed=false&amp;embed_origin=false?utm_source=de_engagement&amp;utm_medium=document&amp;utm_campaign=monthlynewsletter&amp;utm_content=april-newsletter"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app.discoveryeducation.com/learn/player/ba6eba52-b628-4364-85fe-0605e73c8be4?utm_source=de_engagement&amp;utm_medium=document&amp;utm_campaign=monthlynewsletter&amp;utm_content=april-newsletter" TargetMode="External"/><Relationship Id="rId13" Type="http://schemas.openxmlformats.org/officeDocument/2006/relationships/hyperlink" Target="https://app.discoveryeducation.com/learn/player/394c09fe-66bc-4ad3-8d4c-97ae11b30afb?utm_source=de_engagement&amp;utm_medium=document&amp;utm_campaign=monthlynewsletter&amp;utm_content=april-newsletter" TargetMode="Externa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hyperlink" Target="https://app.discoveryeducation.com/learn/player/57b72564-d944-46fa-8f1d-6f4f5c1df5ac?utm_source=de_engagement&amp;utm_medium=document&amp;utm_campaign=monthlynewsletter&amp;utm_content=april-newslette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blog.discoveryeducation.com/this-month-at-de-april/" TargetMode="External"/><Relationship Id="rId11" Type="http://schemas.openxmlformats.org/officeDocument/2006/relationships/image" Target="../media/image11.png"/><Relationship Id="rId5" Type="http://schemas.openxmlformats.org/officeDocument/2006/relationships/image" Target="../media/image7.png"/><Relationship Id="rId15" Type="http://schemas.openxmlformats.org/officeDocument/2006/relationships/hyperlink" Target="https://engage.discoveryeducation.com/library?utm_source=de_engagement&amp;utm_medium=document&amp;utm_campaign=monthlynewsletter&amp;utm_content=april-newsletter" TargetMode="External"/><Relationship Id="rId10" Type="http://schemas.openxmlformats.org/officeDocument/2006/relationships/hyperlink" Target="https://app.discoveryeducation.com/learn/player/78996af5-4e93-405a-a7bc-0055d1489f08?utm_source=de_engagement&amp;utm_medium=document&amp;utm_campaign=monthlynewsletter&amp;utm_content=april-newsletter" TargetMode="External"/><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hyperlink" Target="https://app.discoveryeducation.com/learn/player/8982c80d-bce6-4337-850d-304bd15f9380?utm_source=de_engagement&amp;utm_medium=document&amp;utm_campaign=monthlynewsletter&amp;utm_content=april-newsletter" TargetMode="External"/><Relationship Id="rId13" Type="http://schemas.openxmlformats.org/officeDocument/2006/relationships/hyperlink" Target="https://app.discoveryeducation.com/learn/player/ca1b5944-8675-429d-a772-7de96c5ff0b5?utm_source=de_engagement&amp;utm_medium=document&amp;utm_campaign=monthlynewsletter&amp;utm_content=april23-newsletter" TargetMode="External"/><Relationship Id="rId3" Type="http://schemas.openxmlformats.org/officeDocument/2006/relationships/image" Target="../media/image5.png"/><Relationship Id="rId7" Type="http://schemas.openxmlformats.org/officeDocument/2006/relationships/hyperlink" Target="https://app.discoveryeducation.com/learn/player/2077d37e-d08e-4c94-94f0-6f88406b1b86?utm_source=de_engagement&amp;utm_medium=document&amp;utm_campaign=monthlynewsletter&amp;utm_content=april-newsletter" TargetMode="External"/><Relationship Id="rId12" Type="http://schemas.openxmlformats.org/officeDocument/2006/relationships/hyperlink" Target="https://app.discoveryeducation.com/learn/player/d18a9eea-6436-43f3-8026-4341c4fb15ef?utm_source=de_engagement&amp;utm_medium=document&amp;utm_campaign=monthlynewsletter&amp;utm_content=april23-newsletter" TargetMode="External"/><Relationship Id="rId2" Type="http://schemas.openxmlformats.org/officeDocument/2006/relationships/notesSlide" Target="../notesSlides/notesSlide3.xml"/><Relationship Id="rId16" Type="http://schemas.openxmlformats.org/officeDocument/2006/relationships/hyperlink" Target="https://app.discoveryeducation.com/learn/player/046e64b3-f795-4fc1-bd97-70b3bb52e5ad?utm_source=de_engagement&amp;utm_medium=document&amp;utm_campaign=monthlynewsletter&amp;utm_content=april23-newsletter" TargetMode="External"/><Relationship Id="rId1" Type="http://schemas.openxmlformats.org/officeDocument/2006/relationships/slideLayout" Target="../slideLayouts/slideLayout2.xml"/><Relationship Id="rId6" Type="http://schemas.openxmlformats.org/officeDocument/2006/relationships/hyperlink" Target="https://blog.discoveryeducation.com/this-month-at-de-april/" TargetMode="External"/><Relationship Id="rId11" Type="http://schemas.openxmlformats.org/officeDocument/2006/relationships/hyperlink" Target="https://app.discoveryeducation.com/learn/player/7d0a2dd4-b936-4f4c-ba58-6ce01e40e8cc?utm_source=de_engagement&amp;utm_medium=document&amp;utm_campaign=monthlynewsletter&amp;utm_content=april23-newsletter" TargetMode="External"/><Relationship Id="rId5" Type="http://schemas.openxmlformats.org/officeDocument/2006/relationships/image" Target="../media/image7.png"/><Relationship Id="rId15" Type="http://schemas.openxmlformats.org/officeDocument/2006/relationships/hyperlink" Target="https://app.discoveryeducation.com/learn/player/81352d12-fafa-430b-af21-494c52f65df2?utm_source=de_engagement&amp;utm_medium=document&amp;utm_campaign=monthlynewsletter&amp;utm_content=april23-newsletter" TargetMode="External"/><Relationship Id="rId10" Type="http://schemas.openxmlformats.org/officeDocument/2006/relationships/hyperlink" Target="https://app.discoveryeducation.com/learn/player/8bcd3138-d920-4df7-9aa4-25fb95f6d46a?utm_source=de_engagement&amp;utm_medium=document&amp;utm_campaign=monthlynewsletter&amp;utm_content=april23-newsletter" TargetMode="External"/><Relationship Id="rId4" Type="http://schemas.openxmlformats.org/officeDocument/2006/relationships/image" Target="../media/image6.png"/><Relationship Id="rId9" Type="http://schemas.openxmlformats.org/officeDocument/2006/relationships/hyperlink" Target="https://app.discoveryeducation.com/learn/player/488ba011-4fbd-4d8a-906f-1188e1ac064b?utm_source=de_engagement&amp;utm_medium=document&amp;utm_campaign=monthlynewsletter&amp;utm_content=april23-newsletter" TargetMode="External"/><Relationship Id="rId14" Type="http://schemas.openxmlformats.org/officeDocument/2006/relationships/hyperlink" Target="https://app.discoveryeducation.com/learn/player/7981410f-8d9f-4899-bf9d-0b9461bd5143?utm_source=de_engagement&amp;utm_medium=document&amp;utm_campaign=monthlynewsletter&amp;utm_content=april23-newsletter"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app.discoveryeducation.com/learn/player/cf9983c8-797e-4e39-a72e-966c91a5e6fc?utm_source=de_engagement&amp;utm_medium=document&amp;utm_campaign=monthlynewsletter&amp;utm_content=april-newsletter" TargetMode="External"/><Relationship Id="rId13" Type="http://schemas.openxmlformats.org/officeDocument/2006/relationships/hyperlink" Target="https://app.discoveryeducation.com/learn/player/294bf814-0b0e-4d02-9781-49d62027a564?utm_source=de_engagement&amp;utm_medium=document&amp;utm_campaign=monthlynewsletter&amp;utm_content=april-newsletter" TargetMode="External"/><Relationship Id="rId3" Type="http://schemas.openxmlformats.org/officeDocument/2006/relationships/image" Target="../media/image5.png"/><Relationship Id="rId7" Type="http://schemas.openxmlformats.org/officeDocument/2006/relationships/hyperlink" Target="https://app.discoveryeducation.com/learn/player/1b1be379-0a3a-4799-9abe-332908ebcf04?utm_source=de_engagement&amp;utm_medium=document&amp;utm_campaign=monthlynewsletter&amp;utm_content=april-newsletter" TargetMode="External"/><Relationship Id="rId12" Type="http://schemas.openxmlformats.org/officeDocument/2006/relationships/hyperlink" Target="https://app.discoveryeducation.com/learn/search?q=golden+threshold&amp;utm_source=de_engagement&amp;utm_medium=document&amp;utm_campaign=monthlynewsletter&amp;utm_content=april-newsletter" TargetMode="External"/><Relationship Id="rId2" Type="http://schemas.openxmlformats.org/officeDocument/2006/relationships/notesSlide" Target="../notesSlides/notesSlide4.xml"/><Relationship Id="rId16" Type="http://schemas.openxmlformats.org/officeDocument/2006/relationships/hyperlink" Target="https://app.discoveryeducation.com/learn/player/ee45ead3-b0e9-4ed5-9679-e0375729fce0?utm_source=de_engagement&amp;utm_medium=document&amp;utm_campaign=monthlynewsletter&amp;utm_content=april-newsletter" TargetMode="External"/><Relationship Id="rId1" Type="http://schemas.openxmlformats.org/officeDocument/2006/relationships/slideLayout" Target="../slideLayouts/slideLayout2.xml"/><Relationship Id="rId6" Type="http://schemas.openxmlformats.org/officeDocument/2006/relationships/hyperlink" Target="https://blog.discoveryeducation.com/this-month-at-de-april/" TargetMode="External"/><Relationship Id="rId11" Type="http://schemas.openxmlformats.org/officeDocument/2006/relationships/hyperlink" Target="https://app.discoveryeducation.com/learn/player/ceefc089-e5a3-4748-a95d-1e66b7f112fd?utm_source=de_engagement&amp;utm_medium=document&amp;utm_campaign=monthlynewsletter&amp;utm_content=april-newsletter" TargetMode="External"/><Relationship Id="rId5" Type="http://schemas.openxmlformats.org/officeDocument/2006/relationships/image" Target="../media/image7.png"/><Relationship Id="rId15" Type="http://schemas.openxmlformats.org/officeDocument/2006/relationships/hyperlink" Target="https://app.discoveryeducation.com/learn/player/df626190-9108-49e9-9d89-b437dd534d2a?utm_source=de_engagement&amp;utm_medium=document&amp;utm_campaign=monthlynewsletter&amp;utm_content=april-newsletter" TargetMode="External"/><Relationship Id="rId10" Type="http://schemas.openxmlformats.org/officeDocument/2006/relationships/hyperlink" Target="https://app.discoveryeducation.com/learn/player/9b04f267-00be-47e4-91b3-08887c368bff?utm_source=de_engagement&amp;utm_medium=document&amp;utm_campaign=monthlynewsletter&amp;utm_content=april-newsletter" TargetMode="External"/><Relationship Id="rId4" Type="http://schemas.openxmlformats.org/officeDocument/2006/relationships/image" Target="../media/image6.png"/><Relationship Id="rId9" Type="http://schemas.openxmlformats.org/officeDocument/2006/relationships/hyperlink" Target="https://app.discoveryeducation.com/learn/player/e98a8da9-51b1-4d70-b9d9-a874d316a646?utm_source=de_engagement&amp;utm_medium=document&amp;utm_campaign=monthlynewsletter&amp;utm_content=april-newsletter" TargetMode="External"/><Relationship Id="rId14" Type="http://schemas.openxmlformats.org/officeDocument/2006/relationships/hyperlink" Target="https://app.discoveryeducation.com/learn/player/cf77f603-e872-418d-9219-6c9f73efa06c?utm_source=de_engagement&amp;utm_medium=document&amp;utm_campaign=monthlynewsletter&amp;utm_content=april-newslet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80EA49-A336-A055-9DB1-008684139DEE}"/>
              </a:ext>
            </a:extLst>
          </p:cNvPr>
          <p:cNvSpPr/>
          <p:nvPr/>
        </p:nvSpPr>
        <p:spPr>
          <a:xfrm>
            <a:off x="0" y="0"/>
            <a:ext cx="7772400" cy="1796143"/>
          </a:xfrm>
          <a:prstGeom prst="rect">
            <a:avLst/>
          </a:prstGeom>
          <a:gradFill>
            <a:gsLst>
              <a:gs pos="0">
                <a:srgbClr val="CFE6FA"/>
              </a:gs>
              <a:gs pos="99593">
                <a:schemeClr val="bg1"/>
              </a:gs>
            </a:gsLst>
            <a:lin ang="19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a:latin typeface="Ebrima" panose="02000000000000000000" pitchFamily="2" charset="0"/>
              <a:ea typeface="Ebrima" panose="02000000000000000000" pitchFamily="2" charset="0"/>
              <a:cs typeface="Ebrima" panose="02000000000000000000" pitchFamily="2" charset="0"/>
            </a:endParaRPr>
          </a:p>
        </p:txBody>
      </p:sp>
      <p:sp>
        <p:nvSpPr>
          <p:cNvPr id="49" name="Rectangle 48">
            <a:extLst>
              <a:ext uri="{FF2B5EF4-FFF2-40B4-BE49-F238E27FC236}">
                <a16:creationId xmlns:a16="http://schemas.microsoft.com/office/drawing/2014/main" id="{C86B9EFA-3F65-C943-9814-A7D0CEC3F9CA}"/>
              </a:ext>
            </a:extLst>
          </p:cNvPr>
          <p:cNvSpPr/>
          <p:nvPr/>
        </p:nvSpPr>
        <p:spPr>
          <a:xfrm>
            <a:off x="340903" y="415392"/>
            <a:ext cx="6789469" cy="646331"/>
          </a:xfrm>
          <a:prstGeom prst="rect">
            <a:avLst/>
          </a:prstGeom>
        </p:spPr>
        <p:txBody>
          <a:bodyPr wrap="square" lIns="91440" tIns="45720" rIns="91440" bIns="45720" anchor="t">
            <a:spAutoFit/>
          </a:bodyPr>
          <a:lstStyle/>
          <a:p>
            <a:r>
              <a:rPr lang="en-US" sz="3600" b="1" dirty="0">
                <a:solidFill>
                  <a:schemeClr val="bg2"/>
                </a:solidFill>
                <a:latin typeface="Ebrima"/>
                <a:ea typeface="Ebrima"/>
                <a:cs typeface="Ebrima"/>
              </a:rPr>
              <a:t>April Highlights</a:t>
            </a:r>
            <a:endParaRPr lang="en-US" sz="3200" dirty="0">
              <a:solidFill>
                <a:schemeClr val="bg2"/>
              </a:solidFill>
              <a:latin typeface="Ebrima"/>
              <a:ea typeface="Ebrima"/>
              <a:cs typeface="Ebrima"/>
            </a:endParaRPr>
          </a:p>
        </p:txBody>
      </p:sp>
      <p:sp>
        <p:nvSpPr>
          <p:cNvPr id="6" name="Rounded Rectangle 2">
            <a:extLst>
              <a:ext uri="{FF2B5EF4-FFF2-40B4-BE49-F238E27FC236}">
                <a16:creationId xmlns:a16="http://schemas.microsoft.com/office/drawing/2014/main" id="{8956ADF5-6A94-748B-C9D4-F4192E68C29B}"/>
              </a:ext>
            </a:extLst>
          </p:cNvPr>
          <p:cNvSpPr/>
          <p:nvPr/>
        </p:nvSpPr>
        <p:spPr>
          <a:xfrm>
            <a:off x="-7587" y="8730278"/>
            <a:ext cx="7776727" cy="1328357"/>
          </a:xfrm>
          <a:prstGeom prst="rect">
            <a:avLst/>
          </a:prstGeom>
          <a:gradFill>
            <a:gsLst>
              <a:gs pos="0">
                <a:srgbClr val="CFE6FA"/>
              </a:gs>
              <a:gs pos="100000">
                <a:schemeClr val="bg1"/>
              </a:gs>
            </a:gsLst>
            <a:lin ang="1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a:latin typeface="Ebrima" panose="02000000000000000000" pitchFamily="2" charset="0"/>
              <a:ea typeface="Ebrima" panose="02000000000000000000" pitchFamily="2" charset="0"/>
              <a:cs typeface="Ebrima" panose="02000000000000000000" pitchFamily="2" charset="0"/>
            </a:endParaRP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E2BD6951-3641-ACBD-B0C6-4839C54F76AB}"/>
              </a:ext>
            </a:extLst>
          </p:cNvPr>
          <p:cNvPicPr>
            <a:picLocks noChangeAspect="1"/>
          </p:cNvPicPr>
          <p:nvPr/>
        </p:nvPicPr>
        <p:blipFill>
          <a:blip r:embed="rId3"/>
          <a:stretch>
            <a:fillRect/>
          </a:stretch>
        </p:blipFill>
        <p:spPr>
          <a:xfrm>
            <a:off x="337296" y="1320108"/>
            <a:ext cx="1376080" cy="317232"/>
          </a:xfrm>
          <a:prstGeom prst="rect">
            <a:avLst/>
          </a:prstGeom>
        </p:spPr>
      </p:pic>
      <p:pic>
        <p:nvPicPr>
          <p:cNvPr id="9" name="Picture 8" descr="A blue and yellow rectangle&#10;&#10;Description automatically generated">
            <a:extLst>
              <a:ext uri="{FF2B5EF4-FFF2-40B4-BE49-F238E27FC236}">
                <a16:creationId xmlns:a16="http://schemas.microsoft.com/office/drawing/2014/main" id="{0ECF3C09-3C6D-E61A-9041-1E89904B1D21}"/>
              </a:ext>
            </a:extLst>
          </p:cNvPr>
          <p:cNvPicPr>
            <a:picLocks noChangeAspect="1"/>
          </p:cNvPicPr>
          <p:nvPr/>
        </p:nvPicPr>
        <p:blipFill rotWithShape="1">
          <a:blip r:embed="rId4">
            <a:extLst>
              <a:ext uri="{28A0092B-C50C-407E-A947-70E740481C1C}">
                <a14:useLocalDpi xmlns:a14="http://schemas.microsoft.com/office/drawing/2010/main" val="0"/>
              </a:ext>
            </a:extLst>
          </a:blip>
          <a:srcRect t="53575" b="33735"/>
          <a:stretch/>
        </p:blipFill>
        <p:spPr>
          <a:xfrm>
            <a:off x="1445285" y="636535"/>
            <a:ext cx="2440709" cy="996814"/>
          </a:xfrm>
          <a:prstGeom prst="rect">
            <a:avLst/>
          </a:prstGeom>
        </p:spPr>
      </p:pic>
      <p:pic>
        <p:nvPicPr>
          <p:cNvPr id="13" name="Picture 12">
            <a:extLst>
              <a:ext uri="{FF2B5EF4-FFF2-40B4-BE49-F238E27FC236}">
                <a16:creationId xmlns:a16="http://schemas.microsoft.com/office/drawing/2014/main" id="{28B3F144-91CE-1DAF-8103-6721921FF8C0}"/>
              </a:ext>
            </a:extLst>
          </p:cNvPr>
          <p:cNvPicPr>
            <a:picLocks noChangeAspect="1"/>
          </p:cNvPicPr>
          <p:nvPr/>
        </p:nvPicPr>
        <p:blipFill rotWithShape="1">
          <a:blip r:embed="rId5">
            <a:extLst>
              <a:ext uri="{28A0092B-C50C-407E-A947-70E740481C1C}">
                <a14:useLocalDpi xmlns:a14="http://schemas.microsoft.com/office/drawing/2010/main" val="0"/>
              </a:ext>
            </a:extLst>
          </a:blip>
          <a:srcRect l="-11323" t="49536" r="-7827" b="32991"/>
          <a:stretch/>
        </p:blipFill>
        <p:spPr>
          <a:xfrm>
            <a:off x="185270" y="8551915"/>
            <a:ext cx="1026822" cy="1502250"/>
          </a:xfrm>
          <a:prstGeom prst="rect">
            <a:avLst/>
          </a:prstGeom>
        </p:spPr>
      </p:pic>
      <p:sp>
        <p:nvSpPr>
          <p:cNvPr id="2" name="Text Placeholder 5">
            <a:extLst>
              <a:ext uri="{FF2B5EF4-FFF2-40B4-BE49-F238E27FC236}">
                <a16:creationId xmlns:a16="http://schemas.microsoft.com/office/drawing/2014/main" id="{1FED81E0-668D-2B12-F93A-3D00B948CF12}"/>
              </a:ext>
            </a:extLst>
          </p:cNvPr>
          <p:cNvSpPr txBox="1">
            <a:spLocks/>
          </p:cNvSpPr>
          <p:nvPr/>
        </p:nvSpPr>
        <p:spPr>
          <a:xfrm>
            <a:off x="1246279" y="8990533"/>
            <a:ext cx="6348480" cy="806287"/>
          </a:xfrm>
          <a:prstGeom prst="rect">
            <a:avLst/>
          </a:prstGeom>
          <a:noFill/>
        </p:spPr>
        <p:txBody>
          <a:bodyPr vert="horz" wrap="square" lIns="0" tIns="0" rIns="0" bIns="0" rtlCol="0" anchor="t">
            <a:noAutofit/>
          </a:bodyPr>
          <a:lstStyle>
            <a:lvl1pPr marL="0" indent="0" algn="l" defTabSz="582913" rtl="0" eaLnBrk="1" latinLnBrk="0" hangingPunct="1">
              <a:lnSpc>
                <a:spcPct val="120000"/>
              </a:lnSpc>
              <a:spcBef>
                <a:spcPts val="638"/>
              </a:spcBef>
              <a:buSzPct val="100000"/>
              <a:buFont typeface="Arial" panose="020B0604020202020204" pitchFamily="34" charset="0"/>
              <a:buNone/>
              <a:defRPr sz="1275" kern="1200">
                <a:solidFill>
                  <a:schemeClr val="tx1"/>
                </a:solidFill>
                <a:latin typeface="+mn-lt"/>
                <a:ea typeface="+mn-ea"/>
                <a:cs typeface="+mn-cs"/>
              </a:defRPr>
            </a:lvl1pPr>
            <a:lvl2pPr marL="37444" indent="0" algn="l" defTabSz="582913" rtl="0" eaLnBrk="1" latinLnBrk="0" hangingPunct="1">
              <a:lnSpc>
                <a:spcPct val="120000"/>
              </a:lnSpc>
              <a:spcBef>
                <a:spcPts val="319"/>
              </a:spcBef>
              <a:buFont typeface="Arial" panose="020B0604020202020204" pitchFamily="34" charset="0"/>
              <a:buNone/>
              <a:defRPr sz="1148" kern="1200">
                <a:solidFill>
                  <a:schemeClr val="tx1"/>
                </a:solidFill>
                <a:latin typeface="+mn-lt"/>
                <a:ea typeface="+mn-ea"/>
                <a:cs typeface="+mn-cs"/>
              </a:defRPr>
            </a:lvl2pPr>
            <a:lvl3pPr marL="180136" indent="0" algn="l" defTabSz="582913" rtl="0" eaLnBrk="1" latinLnBrk="0" hangingPunct="1">
              <a:lnSpc>
                <a:spcPct val="120000"/>
              </a:lnSpc>
              <a:spcBef>
                <a:spcPts val="319"/>
              </a:spcBef>
              <a:buFont typeface="Calibri" panose="020F0502020204030204" pitchFamily="34" charset="0"/>
              <a:buNone/>
              <a:defRPr sz="1020" kern="1200">
                <a:solidFill>
                  <a:schemeClr val="tx1"/>
                </a:solidFill>
                <a:latin typeface="+mn-lt"/>
                <a:ea typeface="+mn-ea"/>
                <a:cs typeface="+mn-cs"/>
              </a:defRPr>
            </a:lvl3pPr>
            <a:lvl4pPr marL="328900" indent="0" algn="l" defTabSz="582913" rtl="0" eaLnBrk="1" latinLnBrk="0" hangingPunct="1">
              <a:lnSpc>
                <a:spcPct val="120000"/>
              </a:lnSpc>
              <a:spcBef>
                <a:spcPts val="319"/>
              </a:spcBef>
              <a:buFont typeface="Calibri" panose="020F0502020204030204" pitchFamily="34" charset="0"/>
              <a:buNone/>
              <a:defRPr sz="893" kern="1200">
                <a:solidFill>
                  <a:schemeClr val="tx1"/>
                </a:solidFill>
                <a:latin typeface="+mn-lt"/>
                <a:ea typeface="+mn-ea"/>
                <a:cs typeface="+mn-cs"/>
              </a:defRPr>
            </a:lvl4pPr>
            <a:lvl5pPr marL="471593" indent="0" algn="l" defTabSz="582913" rtl="0" eaLnBrk="1" latinLnBrk="0" hangingPunct="1">
              <a:lnSpc>
                <a:spcPct val="120000"/>
              </a:lnSpc>
              <a:spcBef>
                <a:spcPts val="319"/>
              </a:spcBef>
              <a:buFont typeface="Calibri" panose="020F0502020204030204" pitchFamily="34" charset="0"/>
              <a:buNone/>
              <a:defRPr sz="765" kern="1200">
                <a:solidFill>
                  <a:schemeClr val="tx1"/>
                </a:solidFill>
                <a:latin typeface="+mn-lt"/>
                <a:ea typeface="+mn-ea"/>
                <a:cs typeface="+mn-cs"/>
              </a:defRPr>
            </a:lvl5pPr>
            <a:lvl6pPr marL="1603012"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468"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24"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380"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a:lstStyle>
          <a:p>
            <a:r>
              <a:rPr lang="en-US" sz="1600" b="1" dirty="0">
                <a:solidFill>
                  <a:schemeClr val="bg2"/>
                </a:solidFill>
                <a:latin typeface="Ebrima"/>
                <a:ea typeface="+mn-lt"/>
                <a:cs typeface="+mn-lt"/>
              </a:rPr>
              <a:t>Check out our </a:t>
            </a:r>
            <a:r>
              <a:rPr lang="en-US" sz="1600" b="1" i="1" dirty="0">
                <a:solidFill>
                  <a:srgbClr val="0593FF"/>
                </a:solidFill>
                <a:latin typeface="Ebrima"/>
                <a:ea typeface="+mn-lt"/>
                <a:cs typeface="+mn-lt"/>
                <a:hlinkClick r:id="rId6">
                  <a:extLst>
                    <a:ext uri="{A12FA001-AC4F-418D-AE19-62706E023703}">
                      <ahyp:hlinkClr xmlns:ahyp="http://schemas.microsoft.com/office/drawing/2018/hyperlinkcolor" val="tx"/>
                    </a:ext>
                  </a:extLst>
                </a:hlinkClick>
              </a:rPr>
              <a:t>This Month at DE: April blog</a:t>
            </a:r>
            <a:r>
              <a:rPr lang="en-US" sz="1600" b="1" dirty="0">
                <a:solidFill>
                  <a:srgbClr val="0593FF"/>
                </a:solidFill>
                <a:latin typeface="Ebrima"/>
                <a:ea typeface="+mn-lt"/>
                <a:cs typeface="+mn-lt"/>
              </a:rPr>
              <a:t> </a:t>
            </a:r>
            <a:r>
              <a:rPr lang="en-US" sz="1600" b="1" dirty="0">
                <a:solidFill>
                  <a:schemeClr val="bg2"/>
                </a:solidFill>
                <a:latin typeface="Ebrima"/>
                <a:ea typeface="+mn-lt"/>
                <a:cs typeface="+mn-lt"/>
              </a:rPr>
              <a:t>for new content, timely resources, and events to celebrate all month long!</a:t>
            </a:r>
            <a:endParaRPr lang="en-US" sz="1600" b="1" dirty="0">
              <a:solidFill>
                <a:schemeClr val="bg2"/>
              </a:solidFill>
              <a:latin typeface="Ebrima"/>
              <a:ea typeface="Ebrima"/>
            </a:endParaRPr>
          </a:p>
        </p:txBody>
      </p:sp>
      <p:pic>
        <p:nvPicPr>
          <p:cNvPr id="10" name="Picture 9" descr="A blue and yellow object&#10;&#10;Description automatically generated">
            <a:extLst>
              <a:ext uri="{FF2B5EF4-FFF2-40B4-BE49-F238E27FC236}">
                <a16:creationId xmlns:a16="http://schemas.microsoft.com/office/drawing/2014/main" id="{20C932D0-0935-6B39-4E84-3916EA6B8E20}"/>
              </a:ext>
            </a:extLst>
          </p:cNvPr>
          <p:cNvPicPr>
            <a:picLocks noChangeAspect="1"/>
          </p:cNvPicPr>
          <p:nvPr/>
        </p:nvPicPr>
        <p:blipFill rotWithShape="1">
          <a:blip r:embed="rId7">
            <a:extLst>
              <a:ext uri="{28A0092B-C50C-407E-A947-70E740481C1C}">
                <a14:useLocalDpi xmlns:a14="http://schemas.microsoft.com/office/drawing/2010/main" val="0"/>
              </a:ext>
            </a:extLst>
          </a:blip>
          <a:srcRect l="-6715" t="50943" r="-4417" b="34537"/>
          <a:stretch/>
        </p:blipFill>
        <p:spPr>
          <a:xfrm>
            <a:off x="295968" y="2298243"/>
            <a:ext cx="919626" cy="909674"/>
          </a:xfrm>
          <a:prstGeom prst="rect">
            <a:avLst/>
          </a:prstGeom>
        </p:spPr>
      </p:pic>
      <p:sp>
        <p:nvSpPr>
          <p:cNvPr id="12" name="Text Placeholder 5">
            <a:extLst>
              <a:ext uri="{FF2B5EF4-FFF2-40B4-BE49-F238E27FC236}">
                <a16:creationId xmlns:a16="http://schemas.microsoft.com/office/drawing/2014/main" id="{B11BCC24-B2E4-7B77-8D76-D76267E64CBC}"/>
              </a:ext>
            </a:extLst>
          </p:cNvPr>
          <p:cNvSpPr txBox="1">
            <a:spLocks/>
          </p:cNvSpPr>
          <p:nvPr/>
        </p:nvSpPr>
        <p:spPr>
          <a:xfrm>
            <a:off x="1442462" y="2053488"/>
            <a:ext cx="6132724" cy="1855571"/>
          </a:xfrm>
          <a:prstGeom prst="rect">
            <a:avLst/>
          </a:prstGeom>
        </p:spPr>
        <p:txBody>
          <a:bodyPr vert="horz" wrap="square" lIns="0" tIns="0" rIns="0" bIns="0" rtlCol="0" anchor="t">
            <a:noAutofit/>
          </a:bodyPr>
          <a:lstStyle>
            <a:lvl1pPr marL="0" indent="0" algn="l" defTabSz="582913" rtl="0" eaLnBrk="1" latinLnBrk="0" hangingPunct="1">
              <a:lnSpc>
                <a:spcPct val="120000"/>
              </a:lnSpc>
              <a:spcBef>
                <a:spcPts val="383"/>
              </a:spcBef>
              <a:buSzPct val="100000"/>
              <a:buFont typeface="Arial" panose="020B0604020202020204" pitchFamily="34" charset="0"/>
              <a:buNone/>
              <a:defRPr sz="1275" kern="1200">
                <a:solidFill>
                  <a:schemeClr val="tx1"/>
                </a:solidFill>
                <a:latin typeface="+mn-lt"/>
                <a:ea typeface="+mn-ea"/>
                <a:cs typeface="+mn-cs"/>
              </a:defRPr>
            </a:lvl1pPr>
            <a:lvl2pPr marL="37444" indent="0" algn="l" defTabSz="582913" rtl="0" eaLnBrk="1" latinLnBrk="0" hangingPunct="1">
              <a:lnSpc>
                <a:spcPct val="120000"/>
              </a:lnSpc>
              <a:spcBef>
                <a:spcPts val="383"/>
              </a:spcBef>
              <a:buFont typeface="Arial" panose="020B0604020202020204" pitchFamily="34" charset="0"/>
              <a:buNone/>
              <a:defRPr sz="893" b="1" kern="1200" cap="all" spc="64" baseline="0">
                <a:solidFill>
                  <a:schemeClr val="accent1"/>
                </a:solidFill>
                <a:latin typeface="+mn-lt"/>
                <a:ea typeface="+mn-ea"/>
                <a:cs typeface="+mn-cs"/>
              </a:defRPr>
            </a:lvl2pPr>
            <a:lvl3pPr marL="180136" indent="0" algn="l" defTabSz="582913" rtl="0" eaLnBrk="1" latinLnBrk="0" hangingPunct="1">
              <a:lnSpc>
                <a:spcPct val="120000"/>
              </a:lnSpc>
              <a:spcBef>
                <a:spcPts val="319"/>
              </a:spcBef>
              <a:buFont typeface="Calibri" panose="020F0502020204030204" pitchFamily="34" charset="0"/>
              <a:buNone/>
              <a:defRPr sz="1020" kern="1200">
                <a:solidFill>
                  <a:schemeClr val="tx1"/>
                </a:solidFill>
                <a:latin typeface="+mn-lt"/>
                <a:ea typeface="+mn-ea"/>
                <a:cs typeface="+mn-cs"/>
              </a:defRPr>
            </a:lvl3pPr>
            <a:lvl4pPr marL="328900" indent="0" algn="l" defTabSz="582913" rtl="0" eaLnBrk="1" latinLnBrk="0" hangingPunct="1">
              <a:lnSpc>
                <a:spcPct val="120000"/>
              </a:lnSpc>
              <a:spcBef>
                <a:spcPts val="319"/>
              </a:spcBef>
              <a:buFont typeface="Calibri" panose="020F0502020204030204" pitchFamily="34" charset="0"/>
              <a:buNone/>
              <a:defRPr sz="893" kern="1200">
                <a:solidFill>
                  <a:schemeClr val="tx1"/>
                </a:solidFill>
                <a:latin typeface="+mn-lt"/>
                <a:ea typeface="+mn-ea"/>
                <a:cs typeface="+mn-cs"/>
              </a:defRPr>
            </a:lvl4pPr>
            <a:lvl5pPr marL="471593" indent="0" algn="l" defTabSz="582913" rtl="0" eaLnBrk="1" latinLnBrk="0" hangingPunct="1">
              <a:lnSpc>
                <a:spcPct val="120000"/>
              </a:lnSpc>
              <a:spcBef>
                <a:spcPts val="319"/>
              </a:spcBef>
              <a:buFont typeface="Calibri" panose="020F0502020204030204" pitchFamily="34" charset="0"/>
              <a:buNone/>
              <a:defRPr sz="765" kern="1200">
                <a:solidFill>
                  <a:schemeClr val="tx1"/>
                </a:solidFill>
                <a:latin typeface="+mn-lt"/>
                <a:ea typeface="+mn-ea"/>
                <a:cs typeface="+mn-cs"/>
              </a:defRPr>
            </a:lvl5pPr>
            <a:lvl6pPr marL="1603012"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468"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24"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380"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a:lstStyle>
          <a:p>
            <a:pPr fontAlgn="base">
              <a:lnSpc>
                <a:spcPct val="114000"/>
              </a:lnSpc>
              <a:spcBef>
                <a:spcPts val="0"/>
              </a:spcBef>
              <a:spcAft>
                <a:spcPts val="600"/>
              </a:spcAft>
            </a:pPr>
            <a:r>
              <a:rPr lang="en-US" sz="2000" b="1" dirty="0">
                <a:solidFill>
                  <a:srgbClr val="003D6B"/>
                </a:solidFill>
                <a:latin typeface="Ebrima"/>
                <a:ea typeface="Ebrima"/>
                <a:cs typeface="Arial"/>
              </a:rPr>
              <a:t>April is Financial Literacy Month!</a:t>
            </a:r>
          </a:p>
          <a:p>
            <a:pPr fontAlgn="base">
              <a:lnSpc>
                <a:spcPct val="114000"/>
              </a:lnSpc>
              <a:spcBef>
                <a:spcPts val="0"/>
              </a:spcBef>
              <a:spcAft>
                <a:spcPts val="600"/>
              </a:spcAft>
            </a:pPr>
            <a:r>
              <a:rPr lang="en-US" sz="1400" i="1" spc="-50" dirty="0">
                <a:solidFill>
                  <a:schemeClr val="bg2"/>
                </a:solidFill>
                <a:latin typeface="Ebrima"/>
                <a:ea typeface="Ebrima"/>
                <a:cs typeface="Arial"/>
              </a:rPr>
              <a:t>Find timely resources for all grade levels in each of these channels. Sign in to DE and select the link to explore. </a:t>
            </a:r>
            <a:endParaRPr lang="en-US" sz="1400" i="1" spc="-50">
              <a:solidFill>
                <a:schemeClr val="bg2"/>
              </a:solidFill>
              <a:latin typeface="Ebrima"/>
              <a:ea typeface="Ebrima"/>
              <a:cs typeface="Arial" panose="020B0604020202020204" pitchFamily="34" charset="0"/>
            </a:endParaRPr>
          </a:p>
          <a:p>
            <a:pPr marL="171450" indent="-171450" fontAlgn="base">
              <a:lnSpc>
                <a:spcPct val="114000"/>
              </a:lnSpc>
              <a:spcBef>
                <a:spcPts val="0"/>
              </a:spcBef>
              <a:spcAft>
                <a:spcPts val="600"/>
              </a:spcAft>
              <a:buFont typeface="Arial" panose="020B0604020202020204" pitchFamily="34" charset="0"/>
              <a:buChar char="•"/>
            </a:pPr>
            <a:r>
              <a:rPr lang="en-US" sz="1600" b="1" spc="-50" dirty="0">
                <a:solidFill>
                  <a:srgbClr val="0593FF"/>
                </a:solidFill>
                <a:latin typeface="Ebrima"/>
                <a:ea typeface="Ebrima"/>
                <a:cs typeface="Arial"/>
                <a:hlinkClick r:id="rId8">
                  <a:extLst>
                    <a:ext uri="{A12FA001-AC4F-418D-AE19-62706E023703}">
                      <ahyp:hlinkClr xmlns:ahyp="http://schemas.microsoft.com/office/drawing/2018/hyperlinkcolor" val="tx"/>
                    </a:ext>
                  </a:extLst>
                </a:hlinkClick>
              </a:rPr>
              <a:t>Financial Literacy Channel</a:t>
            </a:r>
            <a:r>
              <a:rPr lang="en-US" sz="1600" b="1" spc="-50" dirty="0">
                <a:solidFill>
                  <a:srgbClr val="0593FF"/>
                </a:solidFill>
                <a:latin typeface="Ebrima"/>
                <a:ea typeface="Ebrima"/>
                <a:cs typeface="Arial"/>
              </a:rPr>
              <a:t> (K-12)</a:t>
            </a:r>
          </a:p>
          <a:p>
            <a:pPr marL="171450" indent="-171450">
              <a:lnSpc>
                <a:spcPct val="113999"/>
              </a:lnSpc>
              <a:spcBef>
                <a:spcPts val="0"/>
              </a:spcBef>
              <a:spcAft>
                <a:spcPts val="600"/>
              </a:spcAft>
              <a:buFont typeface="Arial" panose="020B0604020202020204" pitchFamily="34" charset="0"/>
              <a:buChar char="•"/>
            </a:pPr>
            <a:r>
              <a:rPr lang="en-US" sz="1600" b="1" spc="-50" dirty="0">
                <a:solidFill>
                  <a:srgbClr val="0593FF"/>
                </a:solidFill>
                <a:latin typeface="Ebrima"/>
                <a:ea typeface="Ebrima"/>
                <a:cs typeface="Arial"/>
                <a:hlinkClick r:id="rId9">
                  <a:extLst>
                    <a:ext uri="{A12FA001-AC4F-418D-AE19-62706E023703}">
                      <ahyp:hlinkClr xmlns:ahyp="http://schemas.microsoft.com/office/drawing/2018/hyperlinkcolor" val="tx"/>
                    </a:ext>
                  </a:extLst>
                </a:hlinkClick>
              </a:rPr>
              <a:t>Pathway to Financial Success</a:t>
            </a:r>
            <a:r>
              <a:rPr lang="en-US" sz="1600" b="1" spc="-50" dirty="0">
                <a:solidFill>
                  <a:srgbClr val="0593FF"/>
                </a:solidFill>
                <a:latin typeface="Ebrima"/>
                <a:ea typeface="Ebrima"/>
                <a:cs typeface="Arial"/>
              </a:rPr>
              <a:t> (6-12)</a:t>
            </a:r>
            <a:endParaRPr lang="en-US" sz="1600">
              <a:latin typeface="Ebrima"/>
              <a:ea typeface="Ebrima"/>
            </a:endParaRPr>
          </a:p>
          <a:p>
            <a:pPr marL="171450" indent="-171450" fontAlgn="base">
              <a:lnSpc>
                <a:spcPct val="114000"/>
              </a:lnSpc>
              <a:spcBef>
                <a:spcPts val="0"/>
              </a:spcBef>
              <a:spcAft>
                <a:spcPts val="600"/>
              </a:spcAft>
              <a:buFont typeface="Arial" panose="020B0604020202020204" pitchFamily="34" charset="0"/>
              <a:buChar char="•"/>
            </a:pPr>
            <a:r>
              <a:rPr lang="en-US" sz="1600" b="1" spc="-50" dirty="0">
                <a:solidFill>
                  <a:srgbClr val="0593FF"/>
                </a:solidFill>
                <a:latin typeface="Ebrima"/>
                <a:ea typeface="Ebrima"/>
                <a:cs typeface="Arial"/>
                <a:hlinkClick r:id="rId10">
                  <a:extLst>
                    <a:ext uri="{A12FA001-AC4F-418D-AE19-62706E023703}">
                      <ahyp:hlinkClr xmlns:ahyp="http://schemas.microsoft.com/office/drawing/2018/hyperlinkcolor" val="tx"/>
                    </a:ext>
                  </a:extLst>
                </a:hlinkClick>
              </a:rPr>
              <a:t>Discover Venture Valley </a:t>
            </a:r>
            <a:r>
              <a:rPr lang="en-US" sz="1600" b="1" spc="-50" dirty="0">
                <a:solidFill>
                  <a:srgbClr val="0593FF"/>
                </a:solidFill>
                <a:latin typeface="Ebrima"/>
                <a:ea typeface="Ebrima"/>
                <a:cs typeface="Arial"/>
              </a:rPr>
              <a:t>  (6-12)</a:t>
            </a:r>
          </a:p>
          <a:p>
            <a:pPr marL="171450" indent="-171450" fontAlgn="base">
              <a:lnSpc>
                <a:spcPct val="114000"/>
              </a:lnSpc>
              <a:spcBef>
                <a:spcPts val="0"/>
              </a:spcBef>
              <a:spcAft>
                <a:spcPts val="600"/>
              </a:spcAft>
              <a:buFont typeface="Arial" panose="020B0604020202020204" pitchFamily="34" charset="0"/>
              <a:buChar char="•"/>
            </a:pPr>
            <a:r>
              <a:rPr lang="en-US" sz="1600" b="1" spc="-50" dirty="0">
                <a:solidFill>
                  <a:srgbClr val="0593FF"/>
                </a:solidFill>
                <a:latin typeface="Ebrima"/>
                <a:ea typeface="Ebrima"/>
                <a:cs typeface="Arial"/>
                <a:hlinkClick r:id="rId11">
                  <a:extLst>
                    <a:ext uri="{A12FA001-AC4F-418D-AE19-62706E023703}">
                      <ahyp:hlinkClr xmlns:ahyp="http://schemas.microsoft.com/office/drawing/2018/hyperlinkcolor" val="tx"/>
                    </a:ext>
                  </a:extLst>
                </a:hlinkClick>
              </a:rPr>
              <a:t>Econ Essentials</a:t>
            </a:r>
            <a:r>
              <a:rPr lang="en-US" sz="1600" b="1" spc="-50" dirty="0">
                <a:solidFill>
                  <a:srgbClr val="0593FF"/>
                </a:solidFill>
                <a:latin typeface="Ebrima"/>
                <a:ea typeface="Ebrima"/>
                <a:cs typeface="Arial"/>
              </a:rPr>
              <a:t> (9-12)</a:t>
            </a:r>
          </a:p>
          <a:p>
            <a:pPr fontAlgn="base">
              <a:lnSpc>
                <a:spcPct val="114000"/>
              </a:lnSpc>
              <a:spcBef>
                <a:spcPts val="0"/>
              </a:spcBef>
            </a:pPr>
            <a:endParaRPr lang="en-US" sz="1400" spc="-50" dirty="0">
              <a:solidFill>
                <a:schemeClr val="bg2"/>
              </a:solidFill>
              <a:latin typeface="Ebrima"/>
              <a:ea typeface="Ebrima"/>
              <a:cs typeface="Arial" panose="020B0604020202020204" pitchFamily="34" charset="0"/>
            </a:endParaRPr>
          </a:p>
        </p:txBody>
      </p:sp>
      <p:sp>
        <p:nvSpPr>
          <p:cNvPr id="17" name="TextBox 16">
            <a:extLst>
              <a:ext uri="{FF2B5EF4-FFF2-40B4-BE49-F238E27FC236}">
                <a16:creationId xmlns:a16="http://schemas.microsoft.com/office/drawing/2014/main" id="{0DDCBA8B-86CC-AE6A-2B5F-B2AB6788AE4E}"/>
              </a:ext>
            </a:extLst>
          </p:cNvPr>
          <p:cNvSpPr txBox="1"/>
          <p:nvPr/>
        </p:nvSpPr>
        <p:spPr>
          <a:xfrm>
            <a:off x="305587" y="4603671"/>
            <a:ext cx="7271709" cy="3665555"/>
          </a:xfrm>
          <a:prstGeom prst="rect">
            <a:avLst/>
          </a:prstGeom>
          <a:noFill/>
        </p:spPr>
        <p:txBody>
          <a:bodyPr wrap="square" lIns="91440" tIns="45720" rIns="91440" bIns="45720" anchor="t">
            <a:spAutoFit/>
          </a:bodyPr>
          <a:lstStyle/>
          <a:p>
            <a:pPr fontAlgn="base">
              <a:lnSpc>
                <a:spcPct val="114000"/>
              </a:lnSpc>
              <a:spcBef>
                <a:spcPts val="0"/>
              </a:spcBef>
              <a:spcAft>
                <a:spcPts val="600"/>
              </a:spcAft>
            </a:pPr>
            <a:r>
              <a:rPr lang="en-US" b="1" dirty="0">
                <a:solidFill>
                  <a:srgbClr val="003D6B"/>
                </a:solidFill>
                <a:latin typeface="Ebrima"/>
                <a:ea typeface="Ebrima"/>
                <a:cs typeface="Arial"/>
              </a:rPr>
              <a:t>Timely Celebrations</a:t>
            </a:r>
          </a:p>
          <a:p>
            <a:pPr marL="171450" indent="-171450" fontAlgn="base">
              <a:lnSpc>
                <a:spcPct val="114000"/>
              </a:lnSpc>
              <a:spcAft>
                <a:spcPts val="600"/>
              </a:spcAft>
              <a:buFont typeface="Arial" panose="020B0604020202020204" pitchFamily="34" charset="0"/>
              <a:buChar char="•"/>
            </a:pPr>
            <a:r>
              <a:rPr lang="en-US" sz="1200" b="1" spc="-50" dirty="0">
                <a:solidFill>
                  <a:srgbClr val="0593FF"/>
                </a:solidFill>
                <a:latin typeface="Ebrima"/>
                <a:ea typeface="Ebrima"/>
                <a:cs typeface="Arial"/>
                <a:hlinkClick r:id="rId12">
                  <a:extLst>
                    <a:ext uri="{A12FA001-AC4F-418D-AE19-62706E023703}">
                      <ahyp:hlinkClr xmlns:ahyp="http://schemas.microsoft.com/office/drawing/2018/hyperlinkcolor" val="tx"/>
                    </a:ext>
                  </a:extLst>
                </a:hlinkClick>
              </a:rPr>
              <a:t>National Poetry Month</a:t>
            </a:r>
            <a:r>
              <a:rPr lang="en-US" sz="1200" spc="-50" dirty="0">
                <a:solidFill>
                  <a:schemeClr val="bg2"/>
                </a:solidFill>
                <a:latin typeface="Ebrima"/>
                <a:ea typeface="Ebrima"/>
                <a:cs typeface="Arial"/>
              </a:rPr>
              <a:t> – Pump up your literature lessons and learn about groundbreaking poets with this collection of resources, sorted by grade band. </a:t>
            </a:r>
          </a:p>
          <a:p>
            <a:pPr marL="171450" indent="-171450" fontAlgn="base">
              <a:lnSpc>
                <a:spcPct val="114000"/>
              </a:lnSpc>
              <a:spcAft>
                <a:spcPts val="600"/>
              </a:spcAft>
              <a:buFont typeface="Arial" panose="020B0604020202020204" pitchFamily="34" charset="0"/>
              <a:buChar char="•"/>
            </a:pPr>
            <a:r>
              <a:rPr lang="en-US" sz="1200" b="1" spc="-50" dirty="0">
                <a:solidFill>
                  <a:srgbClr val="0593FF"/>
                </a:solidFill>
                <a:latin typeface="Ebrima"/>
                <a:ea typeface="Ebrima"/>
                <a:cs typeface="Arial"/>
                <a:hlinkClick r:id="rId13">
                  <a:extLst>
                    <a:ext uri="{A12FA001-AC4F-418D-AE19-62706E023703}">
                      <ahyp:hlinkClr xmlns:ahyp="http://schemas.microsoft.com/office/drawing/2018/hyperlinkcolor" val="tx"/>
                    </a:ext>
                  </a:extLst>
                </a:hlinkClick>
              </a:rPr>
              <a:t>World Health Day (4/7)</a:t>
            </a:r>
            <a:r>
              <a:rPr lang="en-US" sz="1200" b="1" spc="-50" dirty="0">
                <a:solidFill>
                  <a:srgbClr val="0593FF"/>
                </a:solidFill>
                <a:latin typeface="Ebrima"/>
                <a:ea typeface="Ebrima"/>
                <a:cs typeface="Arial"/>
              </a:rPr>
              <a:t> </a:t>
            </a:r>
            <a:r>
              <a:rPr lang="en-US" sz="1200" spc="-50" dirty="0">
                <a:solidFill>
                  <a:schemeClr val="bg2"/>
                </a:solidFill>
                <a:latin typeface="Ebrima"/>
                <a:ea typeface="Ebrima"/>
                <a:cs typeface="Arial"/>
              </a:rPr>
              <a:t>–  Ensure your students are equipped with the knowledge and resources to be healthy for their future. </a:t>
            </a:r>
            <a:endParaRPr lang="en-US" sz="1200" spc="-50">
              <a:solidFill>
                <a:schemeClr val="bg2"/>
              </a:solidFill>
              <a:latin typeface="Ebrima"/>
              <a:ea typeface="Ebrima"/>
              <a:cs typeface="Arial" panose="020B0604020202020204" pitchFamily="34" charset="0"/>
            </a:endParaRPr>
          </a:p>
          <a:p>
            <a:pPr marL="171450" indent="-171450">
              <a:lnSpc>
                <a:spcPct val="113999"/>
              </a:lnSpc>
              <a:spcAft>
                <a:spcPts val="600"/>
              </a:spcAft>
              <a:buFont typeface="Arial" panose="020B0604020202020204" pitchFamily="34" charset="0"/>
              <a:buChar char="•"/>
            </a:pPr>
            <a:r>
              <a:rPr lang="en-US" sz="1200" b="1" spc="-50" dirty="0">
                <a:solidFill>
                  <a:srgbClr val="0593FF"/>
                </a:solidFill>
                <a:latin typeface="Ebrima"/>
                <a:ea typeface="+mn-lt"/>
                <a:cs typeface="+mn-lt"/>
                <a:hlinkClick r:id="rId14">
                  <a:extLst>
                    <a:ext uri="{A12FA001-AC4F-418D-AE19-62706E023703}">
                      <ahyp:hlinkClr xmlns:ahyp="http://schemas.microsoft.com/office/drawing/2018/hyperlinkcolor" val="tx"/>
                    </a:ext>
                  </a:extLst>
                </a:hlinkClick>
              </a:rPr>
              <a:t>International Day of Human Space Flight (4/12)</a:t>
            </a:r>
            <a:r>
              <a:rPr lang="en-US" sz="1200" b="1" spc="-50" dirty="0">
                <a:solidFill>
                  <a:srgbClr val="0593FF"/>
                </a:solidFill>
                <a:latin typeface="Ebrima"/>
                <a:ea typeface="Ebrima"/>
                <a:cs typeface="Arial"/>
              </a:rPr>
              <a:t> </a:t>
            </a:r>
            <a:r>
              <a:rPr lang="en-US" sz="1200" spc="-50" dirty="0">
                <a:solidFill>
                  <a:schemeClr val="bg2"/>
                </a:solidFill>
                <a:latin typeface="Ebrima"/>
                <a:ea typeface="Ebrima"/>
                <a:cs typeface="Arial"/>
              </a:rPr>
              <a:t>– Expand</a:t>
            </a:r>
            <a:r>
              <a:rPr lang="en-US" sz="1200" spc="-50" dirty="0">
                <a:solidFill>
                  <a:schemeClr val="bg2"/>
                </a:solidFill>
                <a:latin typeface="Ebrima"/>
                <a:ea typeface="+mn-lt"/>
                <a:cs typeface="+mn-lt"/>
              </a:rPr>
              <a:t> your perspective from Earth, to the solar system, and to the edges of space. </a:t>
            </a:r>
          </a:p>
          <a:p>
            <a:pPr marL="171450" indent="-171450" fontAlgn="base">
              <a:lnSpc>
                <a:spcPct val="114000"/>
              </a:lnSpc>
              <a:spcAft>
                <a:spcPts val="600"/>
              </a:spcAft>
              <a:buFont typeface="Arial" panose="020B0604020202020204" pitchFamily="34" charset="0"/>
              <a:buChar char="•"/>
            </a:pPr>
            <a:r>
              <a:rPr lang="en-US" sz="1200" b="1" spc="-50" dirty="0">
                <a:solidFill>
                  <a:srgbClr val="0593FF"/>
                </a:solidFill>
                <a:latin typeface="Ebrima"/>
                <a:ea typeface="Ebrima"/>
                <a:cs typeface="Arial"/>
                <a:hlinkClick r:id="rId15">
                  <a:extLst>
                    <a:ext uri="{A12FA001-AC4F-418D-AE19-62706E023703}">
                      <ahyp:hlinkClr xmlns:ahyp="http://schemas.microsoft.com/office/drawing/2018/hyperlinkcolor" val="tx"/>
                    </a:ext>
                  </a:extLst>
                </a:hlinkClick>
              </a:rPr>
              <a:t>Earth Day (4/22)</a:t>
            </a:r>
            <a:r>
              <a:rPr lang="en-US" sz="1200" b="1" spc="-50" dirty="0">
                <a:solidFill>
                  <a:srgbClr val="0593FF"/>
                </a:solidFill>
                <a:latin typeface="Ebrima"/>
                <a:ea typeface="Ebrima"/>
                <a:cs typeface="Arial"/>
              </a:rPr>
              <a:t> </a:t>
            </a:r>
            <a:r>
              <a:rPr lang="en-US" sz="1200" spc="-50" dirty="0">
                <a:solidFill>
                  <a:schemeClr val="bg2"/>
                </a:solidFill>
                <a:latin typeface="Ebrima"/>
                <a:ea typeface="Ebrima"/>
                <a:cs typeface="Arial"/>
              </a:rPr>
              <a:t>– Celebrate Earth Day with this collection of engaging activities that students, educators, and families can do to invest in our future and make a meaningful difference for our planet. </a:t>
            </a:r>
          </a:p>
          <a:p>
            <a:pPr marL="171450" indent="-171450" fontAlgn="base">
              <a:lnSpc>
                <a:spcPct val="114000"/>
              </a:lnSpc>
              <a:spcBef>
                <a:spcPts val="0"/>
              </a:spcBef>
              <a:spcAft>
                <a:spcPts val="600"/>
              </a:spcAft>
              <a:buFont typeface="Arial" panose="020B0604020202020204" pitchFamily="34" charset="0"/>
              <a:buChar char="•"/>
            </a:pPr>
            <a:r>
              <a:rPr lang="en-US" sz="1200" b="1" spc="-50" dirty="0">
                <a:solidFill>
                  <a:srgbClr val="0593FF"/>
                </a:solidFill>
                <a:latin typeface="Ebrima"/>
                <a:ea typeface="Ebrima"/>
                <a:cs typeface="Arial"/>
                <a:hlinkClick r:id="rId16">
                  <a:extLst>
                    <a:ext uri="{A12FA001-AC4F-418D-AE19-62706E023703}">
                      <ahyp:hlinkClr xmlns:ahyp="http://schemas.microsoft.com/office/drawing/2018/hyperlinkcolor" val="tx"/>
                    </a:ext>
                  </a:extLst>
                </a:hlinkClick>
              </a:rPr>
              <a:t>Shakespeare Day (4/23)</a:t>
            </a:r>
            <a:r>
              <a:rPr lang="en-US" sz="1200" b="1" spc="-50" dirty="0">
                <a:solidFill>
                  <a:srgbClr val="0593FF"/>
                </a:solidFill>
                <a:latin typeface="Ebrima"/>
                <a:ea typeface="Ebrima"/>
                <a:cs typeface="Arial"/>
              </a:rPr>
              <a:t> </a:t>
            </a:r>
            <a:r>
              <a:rPr lang="en-US" sz="1200" spc="-50" dirty="0">
                <a:solidFill>
                  <a:schemeClr val="bg2"/>
                </a:solidFill>
                <a:latin typeface="Ebrima"/>
                <a:ea typeface="Ebrima"/>
                <a:cs typeface="Arial"/>
              </a:rPr>
              <a:t>– Explore Shakespeare's finest works and discover why his plays continue to be rediscovered, adapted, and performed by diverse cultures throughout the world.</a:t>
            </a:r>
          </a:p>
          <a:p>
            <a:pPr marL="171450" indent="-171450">
              <a:lnSpc>
                <a:spcPct val="113999"/>
              </a:lnSpc>
              <a:spcAft>
                <a:spcPts val="600"/>
              </a:spcAft>
              <a:buFont typeface="Arial" panose="020B0604020202020204" pitchFamily="34" charset="0"/>
              <a:buChar char="•"/>
            </a:pPr>
            <a:r>
              <a:rPr lang="en-US" sz="1200" b="1" spc="-50">
                <a:solidFill>
                  <a:srgbClr val="0593FF"/>
                </a:solidFill>
                <a:latin typeface="Ebrima"/>
                <a:ea typeface="Ebrima"/>
                <a:cs typeface="+mn-lt"/>
                <a:hlinkClick r:id="rId17">
                  <a:extLst>
                    <a:ext uri="{A12FA001-AC4F-418D-AE19-62706E023703}">
                      <ahyp:hlinkClr xmlns:ahyp="http://schemas.microsoft.com/office/drawing/2018/hyperlinkcolor" val="tx"/>
                    </a:ext>
                  </a:extLst>
                </a:hlinkClick>
              </a:rPr>
              <a:t>Holocaust Remembrance Day (Yom HaShoah) (4/23-4/24)</a:t>
            </a:r>
            <a:r>
              <a:rPr lang="en-US" sz="1200" b="1" spc="-50">
                <a:solidFill>
                  <a:srgbClr val="0593FF"/>
                </a:solidFill>
                <a:latin typeface="Ebrima"/>
                <a:ea typeface="+mn-lt"/>
                <a:cs typeface="+mn-lt"/>
              </a:rPr>
              <a:t> </a:t>
            </a:r>
            <a:r>
              <a:rPr lang="en-US" sz="1200" spc="-50">
                <a:solidFill>
                  <a:schemeClr val="bg2"/>
                </a:solidFill>
                <a:latin typeface="Ebrima"/>
                <a:ea typeface="+mn-lt"/>
                <a:cs typeface="+mn-lt"/>
              </a:rPr>
              <a:t>– Honor survivors and witnesses of the Holocaust </a:t>
            </a:r>
            <a:r>
              <a:rPr lang="en-US" sz="1200" spc="-50" dirty="0">
                <a:solidFill>
                  <a:schemeClr val="bg2"/>
                </a:solidFill>
                <a:latin typeface="Ebrima"/>
                <a:ea typeface="+mn-lt"/>
                <a:cs typeface="+mn-lt"/>
              </a:rPr>
              <a:t>and other genocides with audio-visual interviews sharing a compelling voice for education and action.</a:t>
            </a:r>
            <a:endParaRPr lang="en-US" sz="1200" spc="-50" dirty="0">
              <a:solidFill>
                <a:schemeClr val="bg2"/>
              </a:solidFill>
              <a:latin typeface="Ebrima"/>
              <a:ea typeface="Ebrima"/>
              <a:cs typeface="+mn-lt"/>
            </a:endParaRPr>
          </a:p>
          <a:p>
            <a:pPr marL="171450" indent="-171450" fontAlgn="base">
              <a:lnSpc>
                <a:spcPct val="114000"/>
              </a:lnSpc>
              <a:spcAft>
                <a:spcPts val="600"/>
              </a:spcAft>
              <a:buFont typeface="Arial" panose="020B0604020202020204" pitchFamily="34" charset="0"/>
              <a:buChar char="•"/>
            </a:pPr>
            <a:endParaRPr lang="en-US" sz="1200" spc="-50" dirty="0">
              <a:solidFill>
                <a:schemeClr val="bg2"/>
              </a:solidFill>
              <a:latin typeface="Ebrima"/>
              <a:ea typeface="+mn-lt"/>
              <a:cs typeface="+mn-lt"/>
            </a:endParaRPr>
          </a:p>
        </p:txBody>
      </p:sp>
    </p:spTree>
    <p:extLst>
      <p:ext uri="{BB962C8B-B14F-4D97-AF65-F5344CB8AC3E}">
        <p14:creationId xmlns:p14="http://schemas.microsoft.com/office/powerpoint/2010/main" val="2086998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80EA49-A336-A055-9DB1-008684139DEE}"/>
              </a:ext>
            </a:extLst>
          </p:cNvPr>
          <p:cNvSpPr/>
          <p:nvPr/>
        </p:nvSpPr>
        <p:spPr>
          <a:xfrm>
            <a:off x="0" y="0"/>
            <a:ext cx="7772400" cy="1796143"/>
          </a:xfrm>
          <a:prstGeom prst="rect">
            <a:avLst/>
          </a:prstGeom>
          <a:gradFill>
            <a:gsLst>
              <a:gs pos="0">
                <a:srgbClr val="CFE6FA"/>
              </a:gs>
              <a:gs pos="99593">
                <a:schemeClr val="bg1"/>
              </a:gs>
            </a:gsLst>
            <a:lin ang="19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a:latin typeface="Ebrima" panose="02000000000000000000" pitchFamily="2" charset="0"/>
              <a:ea typeface="Ebrima" panose="02000000000000000000" pitchFamily="2" charset="0"/>
              <a:cs typeface="Ebrima" panose="02000000000000000000" pitchFamily="2" charset="0"/>
            </a:endParaRPr>
          </a:p>
        </p:txBody>
      </p:sp>
      <p:sp>
        <p:nvSpPr>
          <p:cNvPr id="49" name="Rectangle 48">
            <a:extLst>
              <a:ext uri="{FF2B5EF4-FFF2-40B4-BE49-F238E27FC236}">
                <a16:creationId xmlns:a16="http://schemas.microsoft.com/office/drawing/2014/main" id="{C86B9EFA-3F65-C943-9814-A7D0CEC3F9CA}"/>
              </a:ext>
            </a:extLst>
          </p:cNvPr>
          <p:cNvSpPr/>
          <p:nvPr/>
        </p:nvSpPr>
        <p:spPr>
          <a:xfrm>
            <a:off x="340903" y="415392"/>
            <a:ext cx="6789469" cy="646331"/>
          </a:xfrm>
          <a:prstGeom prst="rect">
            <a:avLst/>
          </a:prstGeom>
        </p:spPr>
        <p:txBody>
          <a:bodyPr wrap="square" lIns="91440" tIns="45720" rIns="91440" bIns="45720" anchor="t">
            <a:spAutoFit/>
          </a:bodyPr>
          <a:lstStyle/>
          <a:p>
            <a:r>
              <a:rPr lang="en-US" sz="3600" b="1" dirty="0">
                <a:solidFill>
                  <a:schemeClr val="bg2"/>
                </a:solidFill>
                <a:latin typeface="Ebrima"/>
                <a:ea typeface="Ebrima"/>
                <a:cs typeface="Ebrima"/>
              </a:rPr>
              <a:t>April Highlights</a:t>
            </a:r>
            <a:endParaRPr lang="en-US" sz="3200" dirty="0">
              <a:solidFill>
                <a:schemeClr val="bg2"/>
              </a:solidFill>
              <a:latin typeface="Ebrima"/>
              <a:ea typeface="Ebrima"/>
              <a:cs typeface="Ebrima"/>
            </a:endParaRPr>
          </a:p>
        </p:txBody>
      </p:sp>
      <p:sp>
        <p:nvSpPr>
          <p:cNvPr id="6" name="Rounded Rectangle 2">
            <a:extLst>
              <a:ext uri="{FF2B5EF4-FFF2-40B4-BE49-F238E27FC236}">
                <a16:creationId xmlns:a16="http://schemas.microsoft.com/office/drawing/2014/main" id="{8956ADF5-6A94-748B-C9D4-F4192E68C29B}"/>
              </a:ext>
            </a:extLst>
          </p:cNvPr>
          <p:cNvSpPr/>
          <p:nvPr/>
        </p:nvSpPr>
        <p:spPr>
          <a:xfrm>
            <a:off x="-7587" y="8730278"/>
            <a:ext cx="7776727" cy="1328357"/>
          </a:xfrm>
          <a:prstGeom prst="rect">
            <a:avLst/>
          </a:prstGeom>
          <a:gradFill>
            <a:gsLst>
              <a:gs pos="0">
                <a:srgbClr val="CFE6FA"/>
              </a:gs>
              <a:gs pos="100000">
                <a:schemeClr val="bg1"/>
              </a:gs>
            </a:gsLst>
            <a:lin ang="1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a:latin typeface="Ebrima" panose="02000000000000000000" pitchFamily="2" charset="0"/>
              <a:ea typeface="Ebrima" panose="02000000000000000000" pitchFamily="2" charset="0"/>
              <a:cs typeface="Ebrima" panose="02000000000000000000" pitchFamily="2" charset="0"/>
            </a:endParaRP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E2BD6951-3641-ACBD-B0C6-4839C54F76AB}"/>
              </a:ext>
            </a:extLst>
          </p:cNvPr>
          <p:cNvPicPr>
            <a:picLocks noChangeAspect="1"/>
          </p:cNvPicPr>
          <p:nvPr/>
        </p:nvPicPr>
        <p:blipFill>
          <a:blip r:embed="rId3"/>
          <a:stretch>
            <a:fillRect/>
          </a:stretch>
        </p:blipFill>
        <p:spPr>
          <a:xfrm>
            <a:off x="337296" y="1320108"/>
            <a:ext cx="1376080" cy="317232"/>
          </a:xfrm>
          <a:prstGeom prst="rect">
            <a:avLst/>
          </a:prstGeom>
        </p:spPr>
      </p:pic>
      <p:pic>
        <p:nvPicPr>
          <p:cNvPr id="9" name="Picture 8" descr="A blue and yellow rectangle&#10;&#10;Description automatically generated">
            <a:extLst>
              <a:ext uri="{FF2B5EF4-FFF2-40B4-BE49-F238E27FC236}">
                <a16:creationId xmlns:a16="http://schemas.microsoft.com/office/drawing/2014/main" id="{0ECF3C09-3C6D-E61A-9041-1E89904B1D21}"/>
              </a:ext>
            </a:extLst>
          </p:cNvPr>
          <p:cNvPicPr>
            <a:picLocks noChangeAspect="1"/>
          </p:cNvPicPr>
          <p:nvPr/>
        </p:nvPicPr>
        <p:blipFill rotWithShape="1">
          <a:blip r:embed="rId4">
            <a:extLst>
              <a:ext uri="{28A0092B-C50C-407E-A947-70E740481C1C}">
                <a14:useLocalDpi xmlns:a14="http://schemas.microsoft.com/office/drawing/2010/main" val="0"/>
              </a:ext>
            </a:extLst>
          </a:blip>
          <a:srcRect t="53575" b="33735"/>
          <a:stretch/>
        </p:blipFill>
        <p:spPr>
          <a:xfrm>
            <a:off x="1445285" y="636535"/>
            <a:ext cx="2440709" cy="996814"/>
          </a:xfrm>
          <a:prstGeom prst="rect">
            <a:avLst/>
          </a:prstGeom>
        </p:spPr>
      </p:pic>
      <p:pic>
        <p:nvPicPr>
          <p:cNvPr id="13" name="Picture 12">
            <a:extLst>
              <a:ext uri="{FF2B5EF4-FFF2-40B4-BE49-F238E27FC236}">
                <a16:creationId xmlns:a16="http://schemas.microsoft.com/office/drawing/2014/main" id="{28B3F144-91CE-1DAF-8103-6721921FF8C0}"/>
              </a:ext>
            </a:extLst>
          </p:cNvPr>
          <p:cNvPicPr>
            <a:picLocks noChangeAspect="1"/>
          </p:cNvPicPr>
          <p:nvPr/>
        </p:nvPicPr>
        <p:blipFill rotWithShape="1">
          <a:blip r:embed="rId5">
            <a:extLst>
              <a:ext uri="{28A0092B-C50C-407E-A947-70E740481C1C}">
                <a14:useLocalDpi xmlns:a14="http://schemas.microsoft.com/office/drawing/2010/main" val="0"/>
              </a:ext>
            </a:extLst>
          </a:blip>
          <a:srcRect l="-11323" t="49536" r="-7827" b="32991"/>
          <a:stretch/>
        </p:blipFill>
        <p:spPr>
          <a:xfrm>
            <a:off x="185270" y="8551915"/>
            <a:ext cx="1026822" cy="1502250"/>
          </a:xfrm>
          <a:prstGeom prst="rect">
            <a:avLst/>
          </a:prstGeom>
        </p:spPr>
      </p:pic>
      <p:sp>
        <p:nvSpPr>
          <p:cNvPr id="2" name="Text Placeholder 5">
            <a:extLst>
              <a:ext uri="{FF2B5EF4-FFF2-40B4-BE49-F238E27FC236}">
                <a16:creationId xmlns:a16="http://schemas.microsoft.com/office/drawing/2014/main" id="{1FED81E0-668D-2B12-F93A-3D00B948CF12}"/>
              </a:ext>
            </a:extLst>
          </p:cNvPr>
          <p:cNvSpPr txBox="1">
            <a:spLocks/>
          </p:cNvSpPr>
          <p:nvPr/>
        </p:nvSpPr>
        <p:spPr>
          <a:xfrm>
            <a:off x="1246279" y="8990533"/>
            <a:ext cx="6348480" cy="806287"/>
          </a:xfrm>
          <a:prstGeom prst="rect">
            <a:avLst/>
          </a:prstGeom>
          <a:noFill/>
        </p:spPr>
        <p:txBody>
          <a:bodyPr vert="horz" wrap="square" lIns="0" tIns="0" rIns="0" bIns="0" rtlCol="0" anchor="t">
            <a:noAutofit/>
          </a:bodyPr>
          <a:lstStyle>
            <a:lvl1pPr marL="0" indent="0" algn="l" defTabSz="582913" rtl="0" eaLnBrk="1" latinLnBrk="0" hangingPunct="1">
              <a:lnSpc>
                <a:spcPct val="120000"/>
              </a:lnSpc>
              <a:spcBef>
                <a:spcPts val="638"/>
              </a:spcBef>
              <a:buSzPct val="100000"/>
              <a:buFont typeface="Arial" panose="020B0604020202020204" pitchFamily="34" charset="0"/>
              <a:buNone/>
              <a:defRPr sz="1275" kern="1200">
                <a:solidFill>
                  <a:schemeClr val="tx1"/>
                </a:solidFill>
                <a:latin typeface="+mn-lt"/>
                <a:ea typeface="+mn-ea"/>
                <a:cs typeface="+mn-cs"/>
              </a:defRPr>
            </a:lvl1pPr>
            <a:lvl2pPr marL="37444" indent="0" algn="l" defTabSz="582913" rtl="0" eaLnBrk="1" latinLnBrk="0" hangingPunct="1">
              <a:lnSpc>
                <a:spcPct val="120000"/>
              </a:lnSpc>
              <a:spcBef>
                <a:spcPts val="319"/>
              </a:spcBef>
              <a:buFont typeface="Arial" panose="020B0604020202020204" pitchFamily="34" charset="0"/>
              <a:buNone/>
              <a:defRPr sz="1148" kern="1200">
                <a:solidFill>
                  <a:schemeClr val="tx1"/>
                </a:solidFill>
                <a:latin typeface="+mn-lt"/>
                <a:ea typeface="+mn-ea"/>
                <a:cs typeface="+mn-cs"/>
              </a:defRPr>
            </a:lvl2pPr>
            <a:lvl3pPr marL="180136" indent="0" algn="l" defTabSz="582913" rtl="0" eaLnBrk="1" latinLnBrk="0" hangingPunct="1">
              <a:lnSpc>
                <a:spcPct val="120000"/>
              </a:lnSpc>
              <a:spcBef>
                <a:spcPts val="319"/>
              </a:spcBef>
              <a:buFont typeface="Calibri" panose="020F0502020204030204" pitchFamily="34" charset="0"/>
              <a:buNone/>
              <a:defRPr sz="1020" kern="1200">
                <a:solidFill>
                  <a:schemeClr val="tx1"/>
                </a:solidFill>
                <a:latin typeface="+mn-lt"/>
                <a:ea typeface="+mn-ea"/>
                <a:cs typeface="+mn-cs"/>
              </a:defRPr>
            </a:lvl3pPr>
            <a:lvl4pPr marL="328900" indent="0" algn="l" defTabSz="582913" rtl="0" eaLnBrk="1" latinLnBrk="0" hangingPunct="1">
              <a:lnSpc>
                <a:spcPct val="120000"/>
              </a:lnSpc>
              <a:spcBef>
                <a:spcPts val="319"/>
              </a:spcBef>
              <a:buFont typeface="Calibri" panose="020F0502020204030204" pitchFamily="34" charset="0"/>
              <a:buNone/>
              <a:defRPr sz="893" kern="1200">
                <a:solidFill>
                  <a:schemeClr val="tx1"/>
                </a:solidFill>
                <a:latin typeface="+mn-lt"/>
                <a:ea typeface="+mn-ea"/>
                <a:cs typeface="+mn-cs"/>
              </a:defRPr>
            </a:lvl4pPr>
            <a:lvl5pPr marL="471593" indent="0" algn="l" defTabSz="582913" rtl="0" eaLnBrk="1" latinLnBrk="0" hangingPunct="1">
              <a:lnSpc>
                <a:spcPct val="120000"/>
              </a:lnSpc>
              <a:spcBef>
                <a:spcPts val="319"/>
              </a:spcBef>
              <a:buFont typeface="Calibri" panose="020F0502020204030204" pitchFamily="34" charset="0"/>
              <a:buNone/>
              <a:defRPr sz="765" kern="1200">
                <a:solidFill>
                  <a:schemeClr val="tx1"/>
                </a:solidFill>
                <a:latin typeface="+mn-lt"/>
                <a:ea typeface="+mn-ea"/>
                <a:cs typeface="+mn-cs"/>
              </a:defRPr>
            </a:lvl5pPr>
            <a:lvl6pPr marL="1603012"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468"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24"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380"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a:lstStyle>
          <a:p>
            <a:r>
              <a:rPr lang="en-US" sz="1600" b="1" dirty="0">
                <a:solidFill>
                  <a:schemeClr val="bg2"/>
                </a:solidFill>
                <a:latin typeface="Ebrima"/>
                <a:ea typeface="+mn-lt"/>
                <a:cs typeface="+mn-lt"/>
              </a:rPr>
              <a:t>Check out our </a:t>
            </a:r>
            <a:r>
              <a:rPr lang="en-US" sz="1600" b="1" i="1" dirty="0">
                <a:solidFill>
                  <a:srgbClr val="0593FF"/>
                </a:solidFill>
                <a:latin typeface="Ebrima"/>
                <a:ea typeface="+mn-lt"/>
                <a:cs typeface="+mn-lt"/>
                <a:hlinkClick r:id="rId6">
                  <a:extLst>
                    <a:ext uri="{A12FA001-AC4F-418D-AE19-62706E023703}">
                      <ahyp:hlinkClr xmlns:ahyp="http://schemas.microsoft.com/office/drawing/2018/hyperlinkcolor" val="tx"/>
                    </a:ext>
                  </a:extLst>
                </a:hlinkClick>
              </a:rPr>
              <a:t>This Month at DE: April blog</a:t>
            </a:r>
            <a:r>
              <a:rPr lang="en-US" sz="1600" b="1" dirty="0">
                <a:solidFill>
                  <a:srgbClr val="0593FF"/>
                </a:solidFill>
                <a:latin typeface="Ebrima"/>
                <a:ea typeface="+mn-lt"/>
                <a:cs typeface="+mn-lt"/>
              </a:rPr>
              <a:t> </a:t>
            </a:r>
            <a:r>
              <a:rPr lang="en-US" sz="1600" b="1" dirty="0">
                <a:solidFill>
                  <a:schemeClr val="bg2"/>
                </a:solidFill>
                <a:latin typeface="Ebrima"/>
                <a:ea typeface="+mn-lt"/>
                <a:cs typeface="+mn-lt"/>
              </a:rPr>
              <a:t>for new content, timely resources, and events to celebrate all month long!</a:t>
            </a:r>
            <a:endParaRPr lang="en-US" sz="1600" b="1" dirty="0">
              <a:solidFill>
                <a:schemeClr val="bg2"/>
              </a:solidFill>
              <a:latin typeface="Ebrima"/>
              <a:ea typeface="Ebrima"/>
            </a:endParaRPr>
          </a:p>
        </p:txBody>
      </p:sp>
      <p:pic>
        <p:nvPicPr>
          <p:cNvPr id="5" name="Picture 2" descr="A cartoon dog holding a calendar&#10;&#10;Description automatically generated">
            <a:extLst>
              <a:ext uri="{FF2B5EF4-FFF2-40B4-BE49-F238E27FC236}">
                <a16:creationId xmlns:a16="http://schemas.microsoft.com/office/drawing/2014/main" id="{756DA76A-AADE-242A-8345-800F5F75054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6227" b="45976"/>
          <a:stretch/>
        </p:blipFill>
        <p:spPr bwMode="auto">
          <a:xfrm>
            <a:off x="182964" y="1951915"/>
            <a:ext cx="2631967" cy="1797174"/>
          </a:xfrm>
          <a:prstGeom prst="roundRect">
            <a:avLst/>
          </a:prstGeom>
          <a:noFill/>
          <a:extLst>
            <a:ext uri="{909E8E84-426E-40DD-AFC4-6F175D3DCCD1}">
              <a14:hiddenFill xmlns:a14="http://schemas.microsoft.com/office/drawing/2010/main">
                <a:solidFill>
                  <a:srgbClr val="FFFFFF"/>
                </a:solidFill>
              </a14:hiddenFill>
            </a:ext>
          </a:extLst>
        </p:spPr>
      </p:pic>
      <p:sp>
        <p:nvSpPr>
          <p:cNvPr id="11" name="Text Placeholder 5">
            <a:extLst>
              <a:ext uri="{FF2B5EF4-FFF2-40B4-BE49-F238E27FC236}">
                <a16:creationId xmlns:a16="http://schemas.microsoft.com/office/drawing/2014/main" id="{6F2920E3-8B4F-8469-36F4-1B521160D657}"/>
              </a:ext>
            </a:extLst>
          </p:cNvPr>
          <p:cNvSpPr txBox="1">
            <a:spLocks/>
          </p:cNvSpPr>
          <p:nvPr/>
        </p:nvSpPr>
        <p:spPr>
          <a:xfrm>
            <a:off x="2959813" y="2312320"/>
            <a:ext cx="4644201" cy="1074172"/>
          </a:xfrm>
          <a:prstGeom prst="rect">
            <a:avLst/>
          </a:prstGeom>
        </p:spPr>
        <p:txBody>
          <a:bodyPr vert="horz" wrap="square"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14000"/>
              </a:lnSpc>
              <a:spcBef>
                <a:spcPts val="0"/>
              </a:spcBef>
            </a:pPr>
            <a:r>
              <a:rPr lang="en-US" sz="1200" b="1" dirty="0">
                <a:solidFill>
                  <a:srgbClr val="0593FF"/>
                </a:solidFill>
                <a:latin typeface="Ebrima"/>
                <a:ea typeface="Ebrima"/>
                <a:cs typeface="Arial"/>
              </a:rPr>
              <a:t>Ready-To-Use Activities</a:t>
            </a:r>
            <a:endParaRPr lang="en-US" sz="1200" b="1">
              <a:solidFill>
                <a:srgbClr val="0593FF"/>
              </a:solidFill>
              <a:latin typeface="Ebrima"/>
              <a:ea typeface="Ebrima"/>
              <a:cs typeface="Arial" panose="020B0604020202020204" pitchFamily="34" charset="0"/>
            </a:endParaRPr>
          </a:p>
          <a:p>
            <a:pPr fontAlgn="base">
              <a:lnSpc>
                <a:spcPct val="114000"/>
              </a:lnSpc>
              <a:spcBef>
                <a:spcPts val="0"/>
              </a:spcBef>
            </a:pPr>
            <a:r>
              <a:rPr lang="en-US" sz="1200" spc="-50" dirty="0">
                <a:solidFill>
                  <a:schemeClr val="bg2"/>
                </a:solidFill>
                <a:latin typeface="Ebrima"/>
                <a:ea typeface="Ebrima"/>
                <a:cs typeface="Arial"/>
              </a:rPr>
              <a:t>Explore ready-to-use activities to use this month that provide students with opportunities to explore their curiosity around a variety of topics in our </a:t>
            </a:r>
            <a:r>
              <a:rPr lang="en-US" sz="1200" b="1" spc="-50" dirty="0">
                <a:solidFill>
                  <a:srgbClr val="0593FF"/>
                </a:solidFill>
                <a:latin typeface="Ebrima"/>
                <a:ea typeface="Ebrima"/>
                <a:cs typeface="Arial"/>
                <a:hlinkClick r:id="rId8">
                  <a:extLst>
                    <a:ext uri="{A12FA001-AC4F-418D-AE19-62706E023703}">
                      <ahyp:hlinkClr xmlns:ahyp="http://schemas.microsoft.com/office/drawing/2018/hyperlinkcolor" val="tx"/>
                    </a:ext>
                  </a:extLst>
                </a:hlinkClick>
              </a:rPr>
              <a:t>Instructional Activities Channel.</a:t>
            </a:r>
            <a:endParaRPr lang="en-US" sz="1200" spc="-50">
              <a:latin typeface="Ebrima"/>
              <a:ea typeface="Ebrima"/>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p:txBody>
      </p:sp>
      <p:pic>
        <p:nvPicPr>
          <p:cNvPr id="15" name="Picture 2" descr="A group of people sitting at a desk&#10;&#10;Description automatically generated">
            <a:extLst>
              <a:ext uri="{FF2B5EF4-FFF2-40B4-BE49-F238E27FC236}">
                <a16:creationId xmlns:a16="http://schemas.microsoft.com/office/drawing/2014/main" id="{F1206A6D-1DBB-4028-8165-47F2CD098C3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85566" y="3747688"/>
            <a:ext cx="2303953" cy="1519969"/>
          </a:xfrm>
          <a:prstGeom prst="roundRect">
            <a:avLst/>
          </a:prstGeom>
          <a:noFill/>
          <a:extLst>
            <a:ext uri="{909E8E84-426E-40DD-AFC4-6F175D3DCCD1}">
              <a14:hiddenFill xmlns:a14="http://schemas.microsoft.com/office/drawing/2010/main">
                <a:solidFill>
                  <a:srgbClr val="FFFFFF"/>
                </a:solidFill>
              </a14:hiddenFill>
            </a:ext>
          </a:extLst>
        </p:spPr>
      </p:pic>
      <p:sp>
        <p:nvSpPr>
          <p:cNvPr id="18" name="Text Placeholder 5">
            <a:extLst>
              <a:ext uri="{FF2B5EF4-FFF2-40B4-BE49-F238E27FC236}">
                <a16:creationId xmlns:a16="http://schemas.microsoft.com/office/drawing/2014/main" id="{FF82688F-C3A6-B73A-DABE-A9B22F964FE5}"/>
              </a:ext>
            </a:extLst>
          </p:cNvPr>
          <p:cNvSpPr txBox="1">
            <a:spLocks/>
          </p:cNvSpPr>
          <p:nvPr/>
        </p:nvSpPr>
        <p:spPr>
          <a:xfrm>
            <a:off x="182965" y="3906724"/>
            <a:ext cx="5080264" cy="1335357"/>
          </a:xfrm>
          <a:prstGeom prst="rect">
            <a:avLst/>
          </a:prstGeom>
        </p:spPr>
        <p:txBody>
          <a:bodyPr vert="horz" wrap="square" lIns="0" tIns="0" rIns="0" bIns="0" rtlCol="0" anchor="t">
            <a:noAutofit/>
          </a:bodyPr>
          <a:lstStyle>
            <a:lvl1pPr marL="0" indent="0" algn="l" defTabSz="582913" rtl="0" eaLnBrk="1" latinLnBrk="0" hangingPunct="1">
              <a:lnSpc>
                <a:spcPct val="120000"/>
              </a:lnSpc>
              <a:spcBef>
                <a:spcPts val="383"/>
              </a:spcBef>
              <a:buSzPct val="100000"/>
              <a:buFont typeface="Arial" panose="020B0604020202020204" pitchFamily="34" charset="0"/>
              <a:buNone/>
              <a:defRPr sz="1275" kern="1200">
                <a:solidFill>
                  <a:schemeClr val="tx1"/>
                </a:solidFill>
                <a:latin typeface="+mn-lt"/>
                <a:ea typeface="+mn-ea"/>
                <a:cs typeface="+mn-cs"/>
              </a:defRPr>
            </a:lvl1pPr>
            <a:lvl2pPr marL="37444" indent="0" algn="l" defTabSz="582913" rtl="0" eaLnBrk="1" latinLnBrk="0" hangingPunct="1">
              <a:lnSpc>
                <a:spcPct val="120000"/>
              </a:lnSpc>
              <a:spcBef>
                <a:spcPts val="383"/>
              </a:spcBef>
              <a:buFont typeface="Arial" panose="020B0604020202020204" pitchFamily="34" charset="0"/>
              <a:buNone/>
              <a:defRPr sz="893" b="1" kern="1200" cap="all" spc="64" baseline="0">
                <a:solidFill>
                  <a:schemeClr val="accent1"/>
                </a:solidFill>
                <a:latin typeface="+mn-lt"/>
                <a:ea typeface="+mn-ea"/>
                <a:cs typeface="+mn-cs"/>
              </a:defRPr>
            </a:lvl2pPr>
            <a:lvl3pPr marL="180136" indent="0" algn="l" defTabSz="582913" rtl="0" eaLnBrk="1" latinLnBrk="0" hangingPunct="1">
              <a:lnSpc>
                <a:spcPct val="120000"/>
              </a:lnSpc>
              <a:spcBef>
                <a:spcPts val="319"/>
              </a:spcBef>
              <a:buFont typeface="Calibri" panose="020F0502020204030204" pitchFamily="34" charset="0"/>
              <a:buNone/>
              <a:defRPr sz="1020" kern="1200">
                <a:solidFill>
                  <a:schemeClr val="tx1"/>
                </a:solidFill>
                <a:latin typeface="+mn-lt"/>
                <a:ea typeface="+mn-ea"/>
                <a:cs typeface="+mn-cs"/>
              </a:defRPr>
            </a:lvl3pPr>
            <a:lvl4pPr marL="328900" indent="0" algn="l" defTabSz="582913" rtl="0" eaLnBrk="1" latinLnBrk="0" hangingPunct="1">
              <a:lnSpc>
                <a:spcPct val="120000"/>
              </a:lnSpc>
              <a:spcBef>
                <a:spcPts val="319"/>
              </a:spcBef>
              <a:buFont typeface="Calibri" panose="020F0502020204030204" pitchFamily="34" charset="0"/>
              <a:buNone/>
              <a:defRPr sz="893" kern="1200">
                <a:solidFill>
                  <a:schemeClr val="tx1"/>
                </a:solidFill>
                <a:latin typeface="+mn-lt"/>
                <a:ea typeface="+mn-ea"/>
                <a:cs typeface="+mn-cs"/>
              </a:defRPr>
            </a:lvl4pPr>
            <a:lvl5pPr marL="471593" indent="0" algn="l" defTabSz="582913" rtl="0" eaLnBrk="1" latinLnBrk="0" hangingPunct="1">
              <a:lnSpc>
                <a:spcPct val="120000"/>
              </a:lnSpc>
              <a:spcBef>
                <a:spcPts val="319"/>
              </a:spcBef>
              <a:buFont typeface="Calibri" panose="020F0502020204030204" pitchFamily="34" charset="0"/>
              <a:buNone/>
              <a:defRPr sz="765" kern="1200">
                <a:solidFill>
                  <a:schemeClr val="tx1"/>
                </a:solidFill>
                <a:latin typeface="+mn-lt"/>
                <a:ea typeface="+mn-ea"/>
                <a:cs typeface="+mn-cs"/>
              </a:defRPr>
            </a:lvl5pPr>
            <a:lvl6pPr marL="1603012"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468"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24"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380"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a:lstStyle>
          <a:p>
            <a:pPr fontAlgn="base">
              <a:lnSpc>
                <a:spcPct val="114000"/>
              </a:lnSpc>
              <a:spcBef>
                <a:spcPts val="0"/>
              </a:spcBef>
            </a:pPr>
            <a:r>
              <a:rPr lang="en-US" sz="1200" b="1" dirty="0">
                <a:solidFill>
                  <a:srgbClr val="0593FF"/>
                </a:solidFill>
                <a:latin typeface="Ebrima"/>
                <a:ea typeface="Ebrima"/>
                <a:cs typeface="Arial"/>
                <a:hlinkClick r:id="rId10">
                  <a:extLst>
                    <a:ext uri="{A12FA001-AC4F-418D-AE19-62706E023703}">
                      <ahyp:hlinkClr xmlns:ahyp="http://schemas.microsoft.com/office/drawing/2018/hyperlinkcolor" val="tx"/>
                    </a:ext>
                  </a:extLst>
                </a:hlinkClick>
              </a:rPr>
              <a:t>PL Resource of the Month: Ready, Set, RISE: Trauma-Informed Care and Educator Well-Being</a:t>
            </a:r>
            <a:endParaRPr lang="en-US" sz="1200" b="1">
              <a:solidFill>
                <a:srgbClr val="0593FF"/>
              </a:solidFill>
              <a:latin typeface="Ebrima"/>
              <a:ea typeface="Ebrima"/>
              <a:cs typeface="Arial"/>
            </a:endParaRPr>
          </a:p>
          <a:p>
            <a:pPr fontAlgn="base">
              <a:lnSpc>
                <a:spcPct val="114000"/>
              </a:lnSpc>
              <a:spcBef>
                <a:spcPts val="0"/>
              </a:spcBef>
            </a:pPr>
            <a:r>
              <a:rPr lang="en-US" sz="1200" spc="-50" dirty="0">
                <a:solidFill>
                  <a:schemeClr val="bg2"/>
                </a:solidFill>
                <a:latin typeface="Ebrima"/>
                <a:ea typeface="Ebrima"/>
                <a:cs typeface="Arial"/>
              </a:rPr>
              <a:t>This module will provide clarity of the intended goals and outcomes of trauma-informed care to best equip educators to apply positive strategies when working with students with ACEs. Find more modules like this in the Ready, Set, RISE channel. </a:t>
            </a:r>
            <a:endParaRPr lang="en-US" sz="1200" spc="-50">
              <a:solidFill>
                <a:schemeClr val="bg2"/>
              </a:solidFill>
              <a:latin typeface="Ebrima"/>
              <a:ea typeface="Ebrima"/>
              <a:cs typeface="Arial" panose="020B0604020202020204" pitchFamily="34" charset="0"/>
            </a:endParaRPr>
          </a:p>
        </p:txBody>
      </p:sp>
      <p:pic>
        <p:nvPicPr>
          <p:cNvPr id="20" name="Picture 4" descr="A purple and white card with black text&#10;&#10;Description automatically generated">
            <a:extLst>
              <a:ext uri="{FF2B5EF4-FFF2-40B4-BE49-F238E27FC236}">
                <a16:creationId xmlns:a16="http://schemas.microsoft.com/office/drawing/2014/main" id="{36CD4722-B3F5-4AF1-61D0-101CA1511CE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5663" y="5363347"/>
            <a:ext cx="3037475" cy="1797173"/>
          </a:xfrm>
          <a:prstGeom prst="roundRect">
            <a:avLst/>
          </a:prstGeom>
          <a:noFill/>
          <a:extLst>
            <a:ext uri="{909E8E84-426E-40DD-AFC4-6F175D3DCCD1}">
              <a14:hiddenFill xmlns:a14="http://schemas.microsoft.com/office/drawing/2010/main">
                <a:solidFill>
                  <a:srgbClr val="FFFFFF"/>
                </a:solidFill>
              </a14:hiddenFill>
            </a:ext>
          </a:extLst>
        </p:spPr>
      </p:pic>
      <p:sp>
        <p:nvSpPr>
          <p:cNvPr id="22" name="Text Placeholder 5">
            <a:extLst>
              <a:ext uri="{FF2B5EF4-FFF2-40B4-BE49-F238E27FC236}">
                <a16:creationId xmlns:a16="http://schemas.microsoft.com/office/drawing/2014/main" id="{6775EFBF-3216-1A86-B1D9-B082AF7345EA}"/>
              </a:ext>
            </a:extLst>
          </p:cNvPr>
          <p:cNvSpPr txBox="1">
            <a:spLocks/>
          </p:cNvSpPr>
          <p:nvPr/>
        </p:nvSpPr>
        <p:spPr>
          <a:xfrm>
            <a:off x="3330053" y="5673110"/>
            <a:ext cx="4271053" cy="1168524"/>
          </a:xfrm>
          <a:prstGeom prst="rect">
            <a:avLst/>
          </a:prstGeom>
        </p:spPr>
        <p:txBody>
          <a:bodyPr vert="horz" wrap="square" lIns="0" tIns="0" rIns="0" bIns="0" rtlCol="0" anchor="t">
            <a:noAutofit/>
          </a:bodyPr>
          <a:lstStyle>
            <a:lvl1pPr marL="0" indent="0" algn="l" defTabSz="582913" rtl="0" eaLnBrk="1" latinLnBrk="0" hangingPunct="1">
              <a:lnSpc>
                <a:spcPct val="120000"/>
              </a:lnSpc>
              <a:spcBef>
                <a:spcPts val="383"/>
              </a:spcBef>
              <a:buSzPct val="100000"/>
              <a:buFont typeface="Arial" panose="020B0604020202020204" pitchFamily="34" charset="0"/>
              <a:buNone/>
              <a:defRPr sz="1275" kern="1200">
                <a:solidFill>
                  <a:schemeClr val="tx1"/>
                </a:solidFill>
                <a:latin typeface="+mn-lt"/>
                <a:ea typeface="+mn-ea"/>
                <a:cs typeface="+mn-cs"/>
              </a:defRPr>
            </a:lvl1pPr>
            <a:lvl2pPr marL="37444" indent="0" algn="l" defTabSz="582913" rtl="0" eaLnBrk="1" latinLnBrk="0" hangingPunct="1">
              <a:lnSpc>
                <a:spcPct val="120000"/>
              </a:lnSpc>
              <a:spcBef>
                <a:spcPts val="383"/>
              </a:spcBef>
              <a:buFont typeface="Arial" panose="020B0604020202020204" pitchFamily="34" charset="0"/>
              <a:buNone/>
              <a:defRPr sz="893" b="1" kern="1200" cap="all" spc="64" baseline="0">
                <a:solidFill>
                  <a:schemeClr val="accent1"/>
                </a:solidFill>
                <a:latin typeface="+mn-lt"/>
                <a:ea typeface="+mn-ea"/>
                <a:cs typeface="+mn-cs"/>
              </a:defRPr>
            </a:lvl2pPr>
            <a:lvl3pPr marL="180136" indent="0" algn="l" defTabSz="582913" rtl="0" eaLnBrk="1" latinLnBrk="0" hangingPunct="1">
              <a:lnSpc>
                <a:spcPct val="120000"/>
              </a:lnSpc>
              <a:spcBef>
                <a:spcPts val="319"/>
              </a:spcBef>
              <a:buFont typeface="Calibri" panose="020F0502020204030204" pitchFamily="34" charset="0"/>
              <a:buNone/>
              <a:defRPr sz="1020" kern="1200">
                <a:solidFill>
                  <a:schemeClr val="tx1"/>
                </a:solidFill>
                <a:latin typeface="+mn-lt"/>
                <a:ea typeface="+mn-ea"/>
                <a:cs typeface="+mn-cs"/>
              </a:defRPr>
            </a:lvl3pPr>
            <a:lvl4pPr marL="328900" indent="0" algn="l" defTabSz="582913" rtl="0" eaLnBrk="1" latinLnBrk="0" hangingPunct="1">
              <a:lnSpc>
                <a:spcPct val="120000"/>
              </a:lnSpc>
              <a:spcBef>
                <a:spcPts val="319"/>
              </a:spcBef>
              <a:buFont typeface="Calibri" panose="020F0502020204030204" pitchFamily="34" charset="0"/>
              <a:buNone/>
              <a:defRPr sz="893" kern="1200">
                <a:solidFill>
                  <a:schemeClr val="tx1"/>
                </a:solidFill>
                <a:latin typeface="+mn-lt"/>
                <a:ea typeface="+mn-ea"/>
                <a:cs typeface="+mn-cs"/>
              </a:defRPr>
            </a:lvl4pPr>
            <a:lvl5pPr marL="471593" indent="0" algn="l" defTabSz="582913" rtl="0" eaLnBrk="1" latinLnBrk="0" hangingPunct="1">
              <a:lnSpc>
                <a:spcPct val="120000"/>
              </a:lnSpc>
              <a:spcBef>
                <a:spcPts val="319"/>
              </a:spcBef>
              <a:buFont typeface="Calibri" panose="020F0502020204030204" pitchFamily="34" charset="0"/>
              <a:buNone/>
              <a:defRPr sz="765" kern="1200">
                <a:solidFill>
                  <a:schemeClr val="tx1"/>
                </a:solidFill>
                <a:latin typeface="+mn-lt"/>
                <a:ea typeface="+mn-ea"/>
                <a:cs typeface="+mn-cs"/>
              </a:defRPr>
            </a:lvl5pPr>
            <a:lvl6pPr marL="1603012"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468"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24"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380"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a:lstStyle>
          <a:p>
            <a:pPr fontAlgn="base">
              <a:lnSpc>
                <a:spcPct val="114000"/>
              </a:lnSpc>
              <a:spcBef>
                <a:spcPts val="0"/>
              </a:spcBef>
            </a:pPr>
            <a:r>
              <a:rPr lang="en-US" sz="1200" b="1" spc="-50" dirty="0">
                <a:solidFill>
                  <a:srgbClr val="0593FF"/>
                </a:solidFill>
                <a:latin typeface="Ebrima"/>
                <a:ea typeface="Ebrima"/>
                <a:cs typeface="Arial"/>
                <a:hlinkClick r:id="rId12">
                  <a:extLst>
                    <a:ext uri="{A12FA001-AC4F-418D-AE19-62706E023703}">
                      <ahyp:hlinkClr xmlns:ahyp="http://schemas.microsoft.com/office/drawing/2018/hyperlinkcolor" val="tx"/>
                    </a:ext>
                  </a:extLst>
                </a:hlinkClick>
              </a:rPr>
              <a:t>Strategy of the Month: Eye Spy</a:t>
            </a:r>
            <a:endParaRPr lang="en-US" sz="1200" b="1" spc="-50">
              <a:solidFill>
                <a:srgbClr val="0593FF"/>
              </a:solidFill>
              <a:latin typeface="Ebrima"/>
              <a:ea typeface="Ebrima"/>
              <a:cs typeface="Arial"/>
            </a:endParaRPr>
          </a:p>
          <a:p>
            <a:pPr fontAlgn="base">
              <a:lnSpc>
                <a:spcPct val="114000"/>
              </a:lnSpc>
              <a:spcBef>
                <a:spcPts val="0"/>
              </a:spcBef>
            </a:pPr>
            <a:r>
              <a:rPr lang="en-US" sz="1200" spc="-50" dirty="0">
                <a:solidFill>
                  <a:schemeClr val="bg2"/>
                </a:solidFill>
                <a:latin typeface="Ebrima"/>
                <a:ea typeface="Ebrima"/>
                <a:cs typeface="Arial"/>
              </a:rPr>
              <a:t>Students are scaffolded through an analysis of an image, helping the, see details that they might otherwise miss. View all strategies in the </a:t>
            </a:r>
            <a:r>
              <a:rPr lang="en-US" sz="1200" b="1" spc="-50" dirty="0">
                <a:solidFill>
                  <a:srgbClr val="0593FF"/>
                </a:solidFill>
                <a:latin typeface="Ebrima"/>
                <a:ea typeface="Ebrima"/>
                <a:cs typeface="Arial"/>
                <a:hlinkClick r:id="rId13">
                  <a:extLst>
                    <a:ext uri="{A12FA001-AC4F-418D-AE19-62706E023703}">
                      <ahyp:hlinkClr xmlns:ahyp="http://schemas.microsoft.com/office/drawing/2018/hyperlinkcolor" val="tx"/>
                    </a:ext>
                  </a:extLst>
                </a:hlinkClick>
              </a:rPr>
              <a:t>SOS Channel</a:t>
            </a:r>
            <a:r>
              <a:rPr lang="en-US" sz="1200" spc="-50" dirty="0">
                <a:solidFill>
                  <a:schemeClr val="bg2"/>
                </a:solidFill>
                <a:latin typeface="Ebrima"/>
                <a:ea typeface="Ebrima"/>
                <a:cs typeface="Arial"/>
              </a:rPr>
              <a:t>.</a:t>
            </a:r>
          </a:p>
        </p:txBody>
      </p:sp>
      <p:pic>
        <p:nvPicPr>
          <p:cNvPr id="24" name="Picture 23" descr="A screenshot of a computer&#10;&#10;Description automatically generated">
            <a:extLst>
              <a:ext uri="{FF2B5EF4-FFF2-40B4-BE49-F238E27FC236}">
                <a16:creationId xmlns:a16="http://schemas.microsoft.com/office/drawing/2014/main" id="{29F8AD5A-8A59-F7BE-E19B-91A4180FA92E}"/>
              </a:ext>
            </a:extLst>
          </p:cNvPr>
          <p:cNvPicPr>
            <a:picLocks noChangeAspect="1"/>
          </p:cNvPicPr>
          <p:nvPr/>
        </p:nvPicPr>
        <p:blipFill>
          <a:blip r:embed="rId14"/>
          <a:stretch>
            <a:fillRect/>
          </a:stretch>
        </p:blipFill>
        <p:spPr>
          <a:xfrm>
            <a:off x="4422087" y="6714310"/>
            <a:ext cx="3054148" cy="2015062"/>
          </a:xfrm>
          <a:prstGeom prst="roundRect">
            <a:avLst/>
          </a:prstGeom>
        </p:spPr>
      </p:pic>
      <p:sp>
        <p:nvSpPr>
          <p:cNvPr id="26" name="Text Placeholder 5">
            <a:extLst>
              <a:ext uri="{FF2B5EF4-FFF2-40B4-BE49-F238E27FC236}">
                <a16:creationId xmlns:a16="http://schemas.microsoft.com/office/drawing/2014/main" id="{07166B97-2B48-C3DB-1A92-E9CEB2192D3C}"/>
              </a:ext>
            </a:extLst>
          </p:cNvPr>
          <p:cNvSpPr txBox="1">
            <a:spLocks/>
          </p:cNvSpPr>
          <p:nvPr/>
        </p:nvSpPr>
        <p:spPr>
          <a:xfrm>
            <a:off x="153185" y="7342929"/>
            <a:ext cx="3967305" cy="1231507"/>
          </a:xfrm>
          <a:prstGeom prst="rect">
            <a:avLst/>
          </a:prstGeom>
        </p:spPr>
        <p:txBody>
          <a:bodyPr vert="horz" wrap="square" lIns="0" tIns="0" rIns="0" bIns="0" rtlCol="0" anchor="t">
            <a:noAutofit/>
          </a:bodyPr>
          <a:lstStyle>
            <a:lvl1pPr marL="0" indent="0" algn="l" defTabSz="582913" rtl="0" eaLnBrk="1" latinLnBrk="0" hangingPunct="1">
              <a:lnSpc>
                <a:spcPct val="120000"/>
              </a:lnSpc>
              <a:spcBef>
                <a:spcPts val="383"/>
              </a:spcBef>
              <a:buSzPct val="100000"/>
              <a:buFont typeface="Arial" panose="020B0604020202020204" pitchFamily="34" charset="0"/>
              <a:buNone/>
              <a:defRPr sz="1275" kern="1200">
                <a:solidFill>
                  <a:schemeClr val="tx1"/>
                </a:solidFill>
                <a:latin typeface="+mn-lt"/>
                <a:ea typeface="+mn-ea"/>
                <a:cs typeface="+mn-cs"/>
              </a:defRPr>
            </a:lvl1pPr>
            <a:lvl2pPr marL="37444" indent="0" algn="l" defTabSz="582913" rtl="0" eaLnBrk="1" latinLnBrk="0" hangingPunct="1">
              <a:lnSpc>
                <a:spcPct val="120000"/>
              </a:lnSpc>
              <a:spcBef>
                <a:spcPts val="383"/>
              </a:spcBef>
              <a:buFont typeface="Arial" panose="020B0604020202020204" pitchFamily="34" charset="0"/>
              <a:buNone/>
              <a:defRPr sz="893" b="1" kern="1200" cap="all" spc="64" baseline="0">
                <a:solidFill>
                  <a:schemeClr val="accent1"/>
                </a:solidFill>
                <a:latin typeface="+mn-lt"/>
                <a:ea typeface="+mn-ea"/>
                <a:cs typeface="+mn-cs"/>
              </a:defRPr>
            </a:lvl2pPr>
            <a:lvl3pPr marL="180136" indent="0" algn="l" defTabSz="582913" rtl="0" eaLnBrk="1" latinLnBrk="0" hangingPunct="1">
              <a:lnSpc>
                <a:spcPct val="120000"/>
              </a:lnSpc>
              <a:spcBef>
                <a:spcPts val="319"/>
              </a:spcBef>
              <a:buFont typeface="Calibri" panose="020F0502020204030204" pitchFamily="34" charset="0"/>
              <a:buNone/>
              <a:defRPr sz="1020" kern="1200">
                <a:solidFill>
                  <a:schemeClr val="tx1"/>
                </a:solidFill>
                <a:latin typeface="+mn-lt"/>
                <a:ea typeface="+mn-ea"/>
                <a:cs typeface="+mn-cs"/>
              </a:defRPr>
            </a:lvl3pPr>
            <a:lvl4pPr marL="328900" indent="0" algn="l" defTabSz="582913" rtl="0" eaLnBrk="1" latinLnBrk="0" hangingPunct="1">
              <a:lnSpc>
                <a:spcPct val="120000"/>
              </a:lnSpc>
              <a:spcBef>
                <a:spcPts val="319"/>
              </a:spcBef>
              <a:buFont typeface="Calibri" panose="020F0502020204030204" pitchFamily="34" charset="0"/>
              <a:buNone/>
              <a:defRPr sz="893" kern="1200">
                <a:solidFill>
                  <a:schemeClr val="tx1"/>
                </a:solidFill>
                <a:latin typeface="+mn-lt"/>
                <a:ea typeface="+mn-ea"/>
                <a:cs typeface="+mn-cs"/>
              </a:defRPr>
            </a:lvl4pPr>
            <a:lvl5pPr marL="471593" indent="0" algn="l" defTabSz="582913" rtl="0" eaLnBrk="1" latinLnBrk="0" hangingPunct="1">
              <a:lnSpc>
                <a:spcPct val="120000"/>
              </a:lnSpc>
              <a:spcBef>
                <a:spcPts val="319"/>
              </a:spcBef>
              <a:buFont typeface="Calibri" panose="020F0502020204030204" pitchFamily="34" charset="0"/>
              <a:buNone/>
              <a:defRPr sz="765" kern="1200">
                <a:solidFill>
                  <a:schemeClr val="tx1"/>
                </a:solidFill>
                <a:latin typeface="+mn-lt"/>
                <a:ea typeface="+mn-ea"/>
                <a:cs typeface="+mn-cs"/>
              </a:defRPr>
            </a:lvl5pPr>
            <a:lvl6pPr marL="1603012"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468"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24"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380"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a:lstStyle>
          <a:p>
            <a:pPr fontAlgn="base">
              <a:lnSpc>
                <a:spcPct val="114000"/>
              </a:lnSpc>
              <a:spcBef>
                <a:spcPts val="0"/>
              </a:spcBef>
            </a:pPr>
            <a:r>
              <a:rPr lang="en-US" sz="1200" b="1" spc="-50" dirty="0">
                <a:solidFill>
                  <a:srgbClr val="0593FF"/>
                </a:solidFill>
                <a:latin typeface="Ebrima"/>
                <a:ea typeface="Ebrima"/>
                <a:cs typeface="Arial"/>
                <a:hlinkClick r:id="rId15">
                  <a:extLst>
                    <a:ext uri="{A12FA001-AC4F-418D-AE19-62706E023703}">
                      <ahyp:hlinkClr xmlns:ahyp="http://schemas.microsoft.com/office/drawing/2018/hyperlinkcolor" val="tx"/>
                    </a:ext>
                  </a:extLst>
                </a:hlinkClick>
              </a:rPr>
              <a:t>Feature of the Month: Quiz Library</a:t>
            </a:r>
            <a:endParaRPr lang="en-US" sz="1200" b="1" spc="-50">
              <a:solidFill>
                <a:srgbClr val="0593FF"/>
              </a:solidFill>
              <a:latin typeface="Ebrima"/>
              <a:ea typeface="Ebrima"/>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fontAlgn="base">
              <a:lnSpc>
                <a:spcPct val="114000"/>
              </a:lnSpc>
              <a:spcBef>
                <a:spcPts val="0"/>
              </a:spcBef>
            </a:pPr>
            <a:r>
              <a:rPr lang="en-US" sz="1200" spc="-50" dirty="0">
                <a:solidFill>
                  <a:schemeClr val="bg2"/>
                </a:solidFill>
                <a:latin typeface="Ebrima"/>
                <a:ea typeface="Ebrima"/>
                <a:cs typeface="Arial"/>
              </a:rPr>
              <a:t>Available within Quiz, teachers can search, find, and utilize over 300+ premade quizzes spanning various subjects and grade levels. Quiz Library contains subject-specific, assessment-style quizzes as well as morning-meeting style activities and conversation starters to suit all classroom needs. </a:t>
            </a:r>
            <a:endParaRPr lang="en-US" sz="1200" spc="-50">
              <a:solidFill>
                <a:schemeClr val="bg2"/>
              </a:solidFill>
              <a:latin typeface="Ebrima"/>
              <a:ea typeface="Ebrima"/>
              <a:cs typeface="Arial" panose="020B0604020202020204" pitchFamily="34" charset="0"/>
            </a:endParaRPr>
          </a:p>
        </p:txBody>
      </p:sp>
    </p:spTree>
    <p:extLst>
      <p:ext uri="{BB962C8B-B14F-4D97-AF65-F5344CB8AC3E}">
        <p14:creationId xmlns:p14="http://schemas.microsoft.com/office/powerpoint/2010/main" val="3819079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80EA49-A336-A055-9DB1-008684139DEE}"/>
              </a:ext>
            </a:extLst>
          </p:cNvPr>
          <p:cNvSpPr/>
          <p:nvPr/>
        </p:nvSpPr>
        <p:spPr>
          <a:xfrm>
            <a:off x="0" y="0"/>
            <a:ext cx="7772400" cy="1796143"/>
          </a:xfrm>
          <a:prstGeom prst="rect">
            <a:avLst/>
          </a:prstGeom>
          <a:gradFill>
            <a:gsLst>
              <a:gs pos="0">
                <a:srgbClr val="CFE6FA"/>
              </a:gs>
              <a:gs pos="99593">
                <a:schemeClr val="bg1"/>
              </a:gs>
            </a:gsLst>
            <a:lin ang="19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a:latin typeface="Ebrima" panose="02000000000000000000" pitchFamily="2" charset="0"/>
              <a:ea typeface="Ebrima" panose="02000000000000000000" pitchFamily="2" charset="0"/>
              <a:cs typeface="Ebrima" panose="02000000000000000000" pitchFamily="2" charset="0"/>
            </a:endParaRPr>
          </a:p>
        </p:txBody>
      </p:sp>
      <p:sp>
        <p:nvSpPr>
          <p:cNvPr id="49" name="Rectangle 48">
            <a:extLst>
              <a:ext uri="{FF2B5EF4-FFF2-40B4-BE49-F238E27FC236}">
                <a16:creationId xmlns:a16="http://schemas.microsoft.com/office/drawing/2014/main" id="{C86B9EFA-3F65-C943-9814-A7D0CEC3F9CA}"/>
              </a:ext>
            </a:extLst>
          </p:cNvPr>
          <p:cNvSpPr/>
          <p:nvPr/>
        </p:nvSpPr>
        <p:spPr>
          <a:xfrm>
            <a:off x="340903" y="415392"/>
            <a:ext cx="6789469" cy="646331"/>
          </a:xfrm>
          <a:prstGeom prst="rect">
            <a:avLst/>
          </a:prstGeom>
        </p:spPr>
        <p:txBody>
          <a:bodyPr wrap="square" lIns="91440" tIns="45720" rIns="91440" bIns="45720" anchor="t">
            <a:spAutoFit/>
          </a:bodyPr>
          <a:lstStyle/>
          <a:p>
            <a:r>
              <a:rPr lang="en-US" sz="3600" b="1" dirty="0">
                <a:solidFill>
                  <a:schemeClr val="bg2"/>
                </a:solidFill>
                <a:latin typeface="Ebrima"/>
                <a:ea typeface="Ebrima"/>
                <a:cs typeface="Ebrima"/>
              </a:rPr>
              <a:t>April Highlights</a:t>
            </a:r>
            <a:endParaRPr lang="en-US" sz="3200" dirty="0">
              <a:solidFill>
                <a:schemeClr val="bg2"/>
              </a:solidFill>
              <a:latin typeface="Ebrima"/>
              <a:ea typeface="Ebrima"/>
              <a:cs typeface="Ebrima"/>
            </a:endParaRPr>
          </a:p>
        </p:txBody>
      </p:sp>
      <p:sp>
        <p:nvSpPr>
          <p:cNvPr id="6" name="Rounded Rectangle 2">
            <a:extLst>
              <a:ext uri="{FF2B5EF4-FFF2-40B4-BE49-F238E27FC236}">
                <a16:creationId xmlns:a16="http://schemas.microsoft.com/office/drawing/2014/main" id="{8956ADF5-6A94-748B-C9D4-F4192E68C29B}"/>
              </a:ext>
            </a:extLst>
          </p:cNvPr>
          <p:cNvSpPr/>
          <p:nvPr/>
        </p:nvSpPr>
        <p:spPr>
          <a:xfrm>
            <a:off x="-7587" y="8730278"/>
            <a:ext cx="7776727" cy="1328357"/>
          </a:xfrm>
          <a:prstGeom prst="rect">
            <a:avLst/>
          </a:prstGeom>
          <a:gradFill>
            <a:gsLst>
              <a:gs pos="0">
                <a:srgbClr val="CFE6FA"/>
              </a:gs>
              <a:gs pos="100000">
                <a:schemeClr val="bg1"/>
              </a:gs>
            </a:gsLst>
            <a:lin ang="1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a:latin typeface="Ebrima" panose="02000000000000000000" pitchFamily="2" charset="0"/>
              <a:ea typeface="Ebrima" panose="02000000000000000000" pitchFamily="2" charset="0"/>
              <a:cs typeface="Ebrima" panose="02000000000000000000" pitchFamily="2" charset="0"/>
            </a:endParaRP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E2BD6951-3641-ACBD-B0C6-4839C54F76AB}"/>
              </a:ext>
            </a:extLst>
          </p:cNvPr>
          <p:cNvPicPr>
            <a:picLocks noChangeAspect="1"/>
          </p:cNvPicPr>
          <p:nvPr/>
        </p:nvPicPr>
        <p:blipFill>
          <a:blip r:embed="rId3"/>
          <a:stretch>
            <a:fillRect/>
          </a:stretch>
        </p:blipFill>
        <p:spPr>
          <a:xfrm>
            <a:off x="337296" y="1320108"/>
            <a:ext cx="1376080" cy="317232"/>
          </a:xfrm>
          <a:prstGeom prst="rect">
            <a:avLst/>
          </a:prstGeom>
        </p:spPr>
      </p:pic>
      <p:pic>
        <p:nvPicPr>
          <p:cNvPr id="9" name="Picture 8" descr="A blue and yellow rectangle&#10;&#10;Description automatically generated">
            <a:extLst>
              <a:ext uri="{FF2B5EF4-FFF2-40B4-BE49-F238E27FC236}">
                <a16:creationId xmlns:a16="http://schemas.microsoft.com/office/drawing/2014/main" id="{0ECF3C09-3C6D-E61A-9041-1E89904B1D21}"/>
              </a:ext>
            </a:extLst>
          </p:cNvPr>
          <p:cNvPicPr>
            <a:picLocks noChangeAspect="1"/>
          </p:cNvPicPr>
          <p:nvPr/>
        </p:nvPicPr>
        <p:blipFill rotWithShape="1">
          <a:blip r:embed="rId4">
            <a:extLst>
              <a:ext uri="{28A0092B-C50C-407E-A947-70E740481C1C}">
                <a14:useLocalDpi xmlns:a14="http://schemas.microsoft.com/office/drawing/2010/main" val="0"/>
              </a:ext>
            </a:extLst>
          </a:blip>
          <a:srcRect t="53575" b="33735"/>
          <a:stretch/>
        </p:blipFill>
        <p:spPr>
          <a:xfrm>
            <a:off x="1445285" y="636535"/>
            <a:ext cx="2440709" cy="996814"/>
          </a:xfrm>
          <a:prstGeom prst="rect">
            <a:avLst/>
          </a:prstGeom>
        </p:spPr>
      </p:pic>
      <p:pic>
        <p:nvPicPr>
          <p:cNvPr id="13" name="Picture 12">
            <a:extLst>
              <a:ext uri="{FF2B5EF4-FFF2-40B4-BE49-F238E27FC236}">
                <a16:creationId xmlns:a16="http://schemas.microsoft.com/office/drawing/2014/main" id="{28B3F144-91CE-1DAF-8103-6721921FF8C0}"/>
              </a:ext>
            </a:extLst>
          </p:cNvPr>
          <p:cNvPicPr>
            <a:picLocks noChangeAspect="1"/>
          </p:cNvPicPr>
          <p:nvPr/>
        </p:nvPicPr>
        <p:blipFill rotWithShape="1">
          <a:blip r:embed="rId5">
            <a:extLst>
              <a:ext uri="{28A0092B-C50C-407E-A947-70E740481C1C}">
                <a14:useLocalDpi xmlns:a14="http://schemas.microsoft.com/office/drawing/2010/main" val="0"/>
              </a:ext>
            </a:extLst>
          </a:blip>
          <a:srcRect l="-11323" t="49536" r="-7827" b="32991"/>
          <a:stretch/>
        </p:blipFill>
        <p:spPr>
          <a:xfrm>
            <a:off x="185270" y="8551915"/>
            <a:ext cx="1026822" cy="1502250"/>
          </a:xfrm>
          <a:prstGeom prst="rect">
            <a:avLst/>
          </a:prstGeom>
        </p:spPr>
      </p:pic>
      <p:sp>
        <p:nvSpPr>
          <p:cNvPr id="2" name="Text Placeholder 5">
            <a:extLst>
              <a:ext uri="{FF2B5EF4-FFF2-40B4-BE49-F238E27FC236}">
                <a16:creationId xmlns:a16="http://schemas.microsoft.com/office/drawing/2014/main" id="{1FED81E0-668D-2B12-F93A-3D00B948CF12}"/>
              </a:ext>
            </a:extLst>
          </p:cNvPr>
          <p:cNvSpPr txBox="1">
            <a:spLocks/>
          </p:cNvSpPr>
          <p:nvPr/>
        </p:nvSpPr>
        <p:spPr>
          <a:xfrm>
            <a:off x="1246279" y="8990533"/>
            <a:ext cx="6348480" cy="806287"/>
          </a:xfrm>
          <a:prstGeom prst="rect">
            <a:avLst/>
          </a:prstGeom>
          <a:noFill/>
        </p:spPr>
        <p:txBody>
          <a:bodyPr vert="horz" wrap="square" lIns="0" tIns="0" rIns="0" bIns="0" rtlCol="0" anchor="t">
            <a:noAutofit/>
          </a:bodyPr>
          <a:lstStyle>
            <a:lvl1pPr marL="0" indent="0" algn="l" defTabSz="582913" rtl="0" eaLnBrk="1" latinLnBrk="0" hangingPunct="1">
              <a:lnSpc>
                <a:spcPct val="120000"/>
              </a:lnSpc>
              <a:spcBef>
                <a:spcPts val="638"/>
              </a:spcBef>
              <a:buSzPct val="100000"/>
              <a:buFont typeface="Arial" panose="020B0604020202020204" pitchFamily="34" charset="0"/>
              <a:buNone/>
              <a:defRPr sz="1275" kern="1200">
                <a:solidFill>
                  <a:schemeClr val="tx1"/>
                </a:solidFill>
                <a:latin typeface="+mn-lt"/>
                <a:ea typeface="+mn-ea"/>
                <a:cs typeface="+mn-cs"/>
              </a:defRPr>
            </a:lvl1pPr>
            <a:lvl2pPr marL="37444" indent="0" algn="l" defTabSz="582913" rtl="0" eaLnBrk="1" latinLnBrk="0" hangingPunct="1">
              <a:lnSpc>
                <a:spcPct val="120000"/>
              </a:lnSpc>
              <a:spcBef>
                <a:spcPts val="319"/>
              </a:spcBef>
              <a:buFont typeface="Arial" panose="020B0604020202020204" pitchFamily="34" charset="0"/>
              <a:buNone/>
              <a:defRPr sz="1148" kern="1200">
                <a:solidFill>
                  <a:schemeClr val="tx1"/>
                </a:solidFill>
                <a:latin typeface="+mn-lt"/>
                <a:ea typeface="+mn-ea"/>
                <a:cs typeface="+mn-cs"/>
              </a:defRPr>
            </a:lvl2pPr>
            <a:lvl3pPr marL="180136" indent="0" algn="l" defTabSz="582913" rtl="0" eaLnBrk="1" latinLnBrk="0" hangingPunct="1">
              <a:lnSpc>
                <a:spcPct val="120000"/>
              </a:lnSpc>
              <a:spcBef>
                <a:spcPts val="319"/>
              </a:spcBef>
              <a:buFont typeface="Calibri" panose="020F0502020204030204" pitchFamily="34" charset="0"/>
              <a:buNone/>
              <a:defRPr sz="1020" kern="1200">
                <a:solidFill>
                  <a:schemeClr val="tx1"/>
                </a:solidFill>
                <a:latin typeface="+mn-lt"/>
                <a:ea typeface="+mn-ea"/>
                <a:cs typeface="+mn-cs"/>
              </a:defRPr>
            </a:lvl3pPr>
            <a:lvl4pPr marL="328900" indent="0" algn="l" defTabSz="582913" rtl="0" eaLnBrk="1" latinLnBrk="0" hangingPunct="1">
              <a:lnSpc>
                <a:spcPct val="120000"/>
              </a:lnSpc>
              <a:spcBef>
                <a:spcPts val="319"/>
              </a:spcBef>
              <a:buFont typeface="Calibri" panose="020F0502020204030204" pitchFamily="34" charset="0"/>
              <a:buNone/>
              <a:defRPr sz="893" kern="1200">
                <a:solidFill>
                  <a:schemeClr val="tx1"/>
                </a:solidFill>
                <a:latin typeface="+mn-lt"/>
                <a:ea typeface="+mn-ea"/>
                <a:cs typeface="+mn-cs"/>
              </a:defRPr>
            </a:lvl4pPr>
            <a:lvl5pPr marL="471593" indent="0" algn="l" defTabSz="582913" rtl="0" eaLnBrk="1" latinLnBrk="0" hangingPunct="1">
              <a:lnSpc>
                <a:spcPct val="120000"/>
              </a:lnSpc>
              <a:spcBef>
                <a:spcPts val="319"/>
              </a:spcBef>
              <a:buFont typeface="Calibri" panose="020F0502020204030204" pitchFamily="34" charset="0"/>
              <a:buNone/>
              <a:defRPr sz="765" kern="1200">
                <a:solidFill>
                  <a:schemeClr val="tx1"/>
                </a:solidFill>
                <a:latin typeface="+mn-lt"/>
                <a:ea typeface="+mn-ea"/>
                <a:cs typeface="+mn-cs"/>
              </a:defRPr>
            </a:lvl5pPr>
            <a:lvl6pPr marL="1603012"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468"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24"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380"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a:lstStyle>
          <a:p>
            <a:r>
              <a:rPr lang="en-US" sz="1600" b="1" dirty="0">
                <a:solidFill>
                  <a:schemeClr val="bg2"/>
                </a:solidFill>
                <a:latin typeface="Ebrima"/>
                <a:ea typeface="+mn-lt"/>
                <a:cs typeface="+mn-lt"/>
              </a:rPr>
              <a:t>Check out our </a:t>
            </a:r>
            <a:r>
              <a:rPr lang="en-US" sz="1600" b="1" i="1" dirty="0">
                <a:solidFill>
                  <a:srgbClr val="0593FF"/>
                </a:solidFill>
                <a:latin typeface="Ebrima"/>
                <a:ea typeface="+mn-lt"/>
                <a:cs typeface="+mn-lt"/>
                <a:hlinkClick r:id="rId6">
                  <a:extLst>
                    <a:ext uri="{A12FA001-AC4F-418D-AE19-62706E023703}">
                      <ahyp:hlinkClr xmlns:ahyp="http://schemas.microsoft.com/office/drawing/2018/hyperlinkcolor" val="tx"/>
                    </a:ext>
                  </a:extLst>
                </a:hlinkClick>
              </a:rPr>
              <a:t>This Month at DE: April blog</a:t>
            </a:r>
            <a:r>
              <a:rPr lang="en-US" sz="1600" b="1" dirty="0">
                <a:solidFill>
                  <a:srgbClr val="0593FF"/>
                </a:solidFill>
                <a:latin typeface="Ebrima"/>
                <a:ea typeface="+mn-lt"/>
                <a:cs typeface="+mn-lt"/>
              </a:rPr>
              <a:t> </a:t>
            </a:r>
            <a:r>
              <a:rPr lang="en-US" sz="1600" b="1" dirty="0">
                <a:solidFill>
                  <a:schemeClr val="bg2"/>
                </a:solidFill>
                <a:latin typeface="Ebrima"/>
                <a:ea typeface="+mn-lt"/>
                <a:cs typeface="+mn-lt"/>
              </a:rPr>
              <a:t>for new content, timely resources, and events to celebrate all month long!</a:t>
            </a:r>
            <a:endParaRPr lang="en-US" sz="1600" b="1" dirty="0">
              <a:solidFill>
                <a:schemeClr val="bg2"/>
              </a:solidFill>
              <a:latin typeface="Ebrima"/>
              <a:ea typeface="Ebrima"/>
            </a:endParaRPr>
          </a:p>
        </p:txBody>
      </p:sp>
      <p:sp>
        <p:nvSpPr>
          <p:cNvPr id="5" name="Text Placeholder 5">
            <a:extLst>
              <a:ext uri="{FF2B5EF4-FFF2-40B4-BE49-F238E27FC236}">
                <a16:creationId xmlns:a16="http://schemas.microsoft.com/office/drawing/2014/main" id="{724725A0-969C-142B-4C6E-F6516BD81348}"/>
              </a:ext>
            </a:extLst>
          </p:cNvPr>
          <p:cNvSpPr txBox="1">
            <a:spLocks/>
          </p:cNvSpPr>
          <p:nvPr/>
        </p:nvSpPr>
        <p:spPr>
          <a:xfrm>
            <a:off x="94323" y="2137026"/>
            <a:ext cx="7590085" cy="6215414"/>
          </a:xfrm>
          <a:prstGeom prst="rect">
            <a:avLst/>
          </a:prstGeom>
        </p:spPr>
        <p:txBody>
          <a:bodyPr vert="horz" wrap="square" lIns="0" tIns="0" rIns="0" bIns="0" rtlCol="0" anchor="t">
            <a:noAutofit/>
          </a:bodyPr>
          <a:lstStyle>
            <a:lvl1pPr marL="0" indent="0" algn="l" defTabSz="582913" rtl="0" eaLnBrk="1" latinLnBrk="0" hangingPunct="1">
              <a:lnSpc>
                <a:spcPct val="120000"/>
              </a:lnSpc>
              <a:spcBef>
                <a:spcPts val="383"/>
              </a:spcBef>
              <a:buSzPct val="100000"/>
              <a:buFont typeface="Arial" panose="020B0604020202020204" pitchFamily="34" charset="0"/>
              <a:buNone/>
              <a:defRPr sz="1275" kern="1200">
                <a:solidFill>
                  <a:schemeClr val="tx1"/>
                </a:solidFill>
                <a:latin typeface="+mn-lt"/>
                <a:ea typeface="+mn-ea"/>
                <a:cs typeface="+mn-cs"/>
              </a:defRPr>
            </a:lvl1pPr>
            <a:lvl2pPr marL="37444" indent="0" algn="l" defTabSz="582913" rtl="0" eaLnBrk="1" latinLnBrk="0" hangingPunct="1">
              <a:lnSpc>
                <a:spcPct val="120000"/>
              </a:lnSpc>
              <a:spcBef>
                <a:spcPts val="383"/>
              </a:spcBef>
              <a:buFont typeface="Arial" panose="020B0604020202020204" pitchFamily="34" charset="0"/>
              <a:buNone/>
              <a:defRPr sz="893" b="1" kern="1200" cap="all" spc="64" baseline="0">
                <a:solidFill>
                  <a:schemeClr val="accent1"/>
                </a:solidFill>
                <a:latin typeface="+mn-lt"/>
                <a:ea typeface="+mn-ea"/>
                <a:cs typeface="+mn-cs"/>
              </a:defRPr>
            </a:lvl2pPr>
            <a:lvl3pPr marL="180136" indent="0" algn="l" defTabSz="582913" rtl="0" eaLnBrk="1" latinLnBrk="0" hangingPunct="1">
              <a:lnSpc>
                <a:spcPct val="120000"/>
              </a:lnSpc>
              <a:spcBef>
                <a:spcPts val="319"/>
              </a:spcBef>
              <a:buFont typeface="Calibri" panose="020F0502020204030204" pitchFamily="34" charset="0"/>
              <a:buNone/>
              <a:defRPr sz="1020" kern="1200">
                <a:solidFill>
                  <a:schemeClr val="tx1"/>
                </a:solidFill>
                <a:latin typeface="+mn-lt"/>
                <a:ea typeface="+mn-ea"/>
                <a:cs typeface="+mn-cs"/>
              </a:defRPr>
            </a:lvl3pPr>
            <a:lvl4pPr marL="328900" indent="0" algn="l" defTabSz="582913" rtl="0" eaLnBrk="1" latinLnBrk="0" hangingPunct="1">
              <a:lnSpc>
                <a:spcPct val="120000"/>
              </a:lnSpc>
              <a:spcBef>
                <a:spcPts val="319"/>
              </a:spcBef>
              <a:buFont typeface="Calibri" panose="020F0502020204030204" pitchFamily="34" charset="0"/>
              <a:buNone/>
              <a:defRPr sz="893" kern="1200">
                <a:solidFill>
                  <a:schemeClr val="tx1"/>
                </a:solidFill>
                <a:latin typeface="+mn-lt"/>
                <a:ea typeface="+mn-ea"/>
                <a:cs typeface="+mn-cs"/>
              </a:defRPr>
            </a:lvl4pPr>
            <a:lvl5pPr marL="471593" indent="0" algn="l" defTabSz="582913" rtl="0" eaLnBrk="1" latinLnBrk="0" hangingPunct="1">
              <a:lnSpc>
                <a:spcPct val="120000"/>
              </a:lnSpc>
              <a:spcBef>
                <a:spcPts val="319"/>
              </a:spcBef>
              <a:buFont typeface="Calibri" panose="020F0502020204030204" pitchFamily="34" charset="0"/>
              <a:buNone/>
              <a:defRPr sz="765" kern="1200">
                <a:solidFill>
                  <a:schemeClr val="tx1"/>
                </a:solidFill>
                <a:latin typeface="+mn-lt"/>
                <a:ea typeface="+mn-ea"/>
                <a:cs typeface="+mn-cs"/>
              </a:defRPr>
            </a:lvl5pPr>
            <a:lvl6pPr marL="1603012"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468"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24"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380"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a:lstStyle>
          <a:p>
            <a:pPr fontAlgn="base">
              <a:lnSpc>
                <a:spcPct val="114000"/>
              </a:lnSpc>
              <a:spcBef>
                <a:spcPts val="0"/>
              </a:spcBef>
            </a:pPr>
            <a:r>
              <a:rPr lang="en-US" sz="2000" b="1" dirty="0">
                <a:solidFill>
                  <a:schemeClr val="bg2"/>
                </a:solidFill>
                <a:latin typeface="Ebrima"/>
                <a:ea typeface="Ebrima"/>
                <a:cs typeface="Arial"/>
              </a:rPr>
              <a:t>Elementary: PreK – 2 Recommended Resources</a:t>
            </a:r>
            <a:endParaRPr lang="en-US" sz="1250">
              <a:solidFill>
                <a:schemeClr val="bg2"/>
              </a:solidFill>
              <a:latin typeface="Ebrima"/>
              <a:ea typeface="Ebrima"/>
            </a:endParaRPr>
          </a:p>
          <a:p>
            <a:pPr marL="285750" indent="-285750" fontAlgn="base">
              <a:lnSpc>
                <a:spcPct val="114000"/>
              </a:lnSpc>
              <a:spcBef>
                <a:spcPts val="600"/>
              </a:spcBef>
              <a:buFont typeface="Arial" panose="020B0604020202020204" pitchFamily="34" charset="0"/>
              <a:buChar char="•"/>
            </a:pPr>
            <a:r>
              <a:rPr lang="en-US" sz="1200" b="1" spc="-50" dirty="0">
                <a:solidFill>
                  <a:srgbClr val="0593FF"/>
                </a:solidFill>
                <a:latin typeface="Ebrima"/>
                <a:ea typeface="Ebrima"/>
                <a:cs typeface="Arial"/>
                <a:hlinkClick r:id="rId7">
                  <a:extLst>
                    <a:ext uri="{A12FA001-AC4F-418D-AE19-62706E023703}">
                      <ahyp:hlinkClr xmlns:ahyp="http://schemas.microsoft.com/office/drawing/2018/hyperlinkcolor" val="tx"/>
                    </a:ext>
                  </a:extLst>
                </a:hlinkClick>
              </a:rPr>
              <a:t>Literacy: Earth to Luna</a:t>
            </a:r>
            <a:r>
              <a:rPr lang="en-US" sz="1200" b="1" spc="-50" dirty="0">
                <a:solidFill>
                  <a:srgbClr val="0593FF"/>
                </a:solidFill>
                <a:latin typeface="Ebrima"/>
                <a:ea typeface="Ebrima"/>
                <a:cs typeface="Arial"/>
              </a:rPr>
              <a:t> </a:t>
            </a:r>
            <a:r>
              <a:rPr lang="en-US" sz="1200" spc="-50" dirty="0">
                <a:solidFill>
                  <a:schemeClr val="bg2"/>
                </a:solidFill>
                <a:latin typeface="Ebrima"/>
                <a:ea typeface="Ebrima"/>
                <a:cs typeface="Arial"/>
              </a:rPr>
              <a:t>– Follows Luna, her brother Jupiter, and pet ferret Clyde on real-life and imaginary adventures to explore life, physical, and earth and space science concepts. This channel is also available in Spanish.</a:t>
            </a:r>
          </a:p>
          <a:p>
            <a:pPr marL="285750" indent="-285750" fontAlgn="base">
              <a:lnSpc>
                <a:spcPct val="114000"/>
              </a:lnSpc>
              <a:spcBef>
                <a:spcPts val="600"/>
              </a:spcBef>
              <a:buFont typeface="Arial" panose="020B0604020202020204" pitchFamily="34" charset="0"/>
              <a:buChar char="•"/>
            </a:pPr>
            <a:r>
              <a:rPr lang="en-US" sz="1200" b="1" spc="-50" dirty="0">
                <a:solidFill>
                  <a:srgbClr val="0593FF"/>
                </a:solidFill>
                <a:latin typeface="Ebrima"/>
                <a:ea typeface="Ebrima"/>
                <a:cs typeface="Arial"/>
                <a:hlinkClick r:id="rId8">
                  <a:extLst>
                    <a:ext uri="{A12FA001-AC4F-418D-AE19-62706E023703}">
                      <ahyp:hlinkClr xmlns:ahyp="http://schemas.microsoft.com/office/drawing/2018/hyperlinkcolor" val="tx"/>
                    </a:ext>
                  </a:extLst>
                </a:hlinkClick>
              </a:rPr>
              <a:t>Math: Money</a:t>
            </a:r>
            <a:r>
              <a:rPr lang="en-US" sz="1200" b="1" spc="-50" dirty="0">
                <a:solidFill>
                  <a:srgbClr val="0593FF"/>
                </a:solidFill>
                <a:latin typeface="Ebrima"/>
                <a:ea typeface="Ebrima"/>
                <a:cs typeface="Arial"/>
              </a:rPr>
              <a:t> </a:t>
            </a:r>
            <a:r>
              <a:rPr lang="en-US" sz="1200" spc="-50" dirty="0">
                <a:solidFill>
                  <a:schemeClr val="bg2"/>
                </a:solidFill>
                <a:latin typeface="Ebrima"/>
                <a:ea typeface="Ebrima"/>
                <a:cs typeface="Arial"/>
              </a:rPr>
              <a:t>– Explore this collection of resources to help students discover the important roles of money.</a:t>
            </a:r>
          </a:p>
          <a:p>
            <a:pPr marL="285750" indent="-285750" fontAlgn="base">
              <a:lnSpc>
                <a:spcPct val="114000"/>
              </a:lnSpc>
              <a:spcBef>
                <a:spcPts val="600"/>
              </a:spcBef>
              <a:buFont typeface="Arial" panose="020B0604020202020204" pitchFamily="34" charset="0"/>
              <a:buChar char="•"/>
            </a:pPr>
            <a:r>
              <a:rPr lang="en-US" sz="1200" b="1" spc="-50" dirty="0">
                <a:solidFill>
                  <a:srgbClr val="0593FF"/>
                </a:solidFill>
                <a:latin typeface="Ebrima"/>
                <a:ea typeface="Ebrima"/>
                <a:cs typeface="Arial"/>
                <a:hlinkClick r:id="rId9">
                  <a:extLst>
                    <a:ext uri="{A12FA001-AC4F-418D-AE19-62706E023703}">
                      <ahyp:hlinkClr xmlns:ahyp="http://schemas.microsoft.com/office/drawing/2018/hyperlinkcolor" val="tx"/>
                    </a:ext>
                  </a:extLst>
                </a:hlinkClick>
              </a:rPr>
              <a:t>Science: Seasonal Change</a:t>
            </a:r>
            <a:r>
              <a:rPr lang="en-US" sz="1200" b="1" spc="-50" dirty="0">
                <a:solidFill>
                  <a:srgbClr val="0593FF"/>
                </a:solidFill>
                <a:latin typeface="Ebrima"/>
                <a:ea typeface="Ebrima"/>
                <a:cs typeface="Arial"/>
              </a:rPr>
              <a:t> </a:t>
            </a:r>
            <a:r>
              <a:rPr lang="en-US" sz="1200" spc="-50" dirty="0">
                <a:solidFill>
                  <a:schemeClr val="bg2"/>
                </a:solidFill>
                <a:latin typeface="Ebrima"/>
                <a:ea typeface="Ebrima"/>
                <a:cs typeface="Arial"/>
              </a:rPr>
              <a:t>–  Discover a collection of videos, images, songs, and writing prompts that explore the science behind the seasons and their environmental effects.</a:t>
            </a:r>
          </a:p>
          <a:p>
            <a:pPr marL="285750" indent="-285750" fontAlgn="base">
              <a:lnSpc>
                <a:spcPct val="114000"/>
              </a:lnSpc>
              <a:spcBef>
                <a:spcPts val="600"/>
              </a:spcBef>
              <a:buFont typeface="Arial" panose="020B0604020202020204" pitchFamily="34" charset="0"/>
              <a:buChar char="•"/>
            </a:pPr>
            <a:r>
              <a:rPr lang="en-US" sz="1200" b="1" spc="-50" dirty="0">
                <a:solidFill>
                  <a:srgbClr val="0593FF"/>
                </a:solidFill>
                <a:latin typeface="Ebrima"/>
                <a:ea typeface="Ebrima"/>
                <a:cs typeface="Arial"/>
                <a:hlinkClick r:id="rId10">
                  <a:extLst>
                    <a:ext uri="{A12FA001-AC4F-418D-AE19-62706E023703}">
                      <ahyp:hlinkClr xmlns:ahyp="http://schemas.microsoft.com/office/drawing/2018/hyperlinkcolor" val="tx"/>
                    </a:ext>
                  </a:extLst>
                </a:hlinkClick>
              </a:rPr>
              <a:t>Social Studies: Goods and Services</a:t>
            </a:r>
            <a:r>
              <a:rPr lang="en-US" sz="1200" b="1" spc="-50" dirty="0">
                <a:solidFill>
                  <a:srgbClr val="0593FF"/>
                </a:solidFill>
                <a:latin typeface="Ebrima"/>
                <a:ea typeface="Ebrima"/>
                <a:cs typeface="Arial"/>
              </a:rPr>
              <a:t> </a:t>
            </a:r>
            <a:r>
              <a:rPr lang="en-US" sz="1200" spc="-50" dirty="0">
                <a:solidFill>
                  <a:schemeClr val="bg2"/>
                </a:solidFill>
                <a:latin typeface="Ebrima"/>
                <a:ea typeface="Ebrima"/>
                <a:cs typeface="Arial"/>
              </a:rPr>
              <a:t>–  Dive into economic concepts by examining the roles of goods and services in a community. </a:t>
            </a:r>
            <a:endParaRPr lang="en-US" sz="1200" spc="-50">
              <a:solidFill>
                <a:schemeClr val="bg2"/>
              </a:solidFill>
              <a:latin typeface="Ebrima"/>
              <a:ea typeface="Ebrima"/>
              <a:cs typeface="Arial" panose="020B0604020202020204" pitchFamily="34" charset="0"/>
            </a:endParaRPr>
          </a:p>
          <a:p>
            <a:pPr marL="285750" indent="-285750" fontAlgn="base">
              <a:lnSpc>
                <a:spcPct val="114000"/>
              </a:lnSpc>
              <a:spcBef>
                <a:spcPts val="600"/>
              </a:spcBef>
              <a:buFont typeface="Arial" panose="020B0604020202020204" pitchFamily="34" charset="0"/>
              <a:buChar char="•"/>
            </a:pPr>
            <a:r>
              <a:rPr lang="en-US" sz="1200" b="1" spc="-50" dirty="0">
                <a:solidFill>
                  <a:srgbClr val="0593FF"/>
                </a:solidFill>
                <a:latin typeface="Ebrima"/>
                <a:ea typeface="Ebrima"/>
                <a:cs typeface="Arial"/>
                <a:hlinkClick r:id="rId11">
                  <a:extLst>
                    <a:ext uri="{A12FA001-AC4F-418D-AE19-62706E023703}">
                      <ahyp:hlinkClr xmlns:ahyp="http://schemas.microsoft.com/office/drawing/2018/hyperlinkcolor" val="tx"/>
                    </a:ext>
                  </a:extLst>
                </a:hlinkClick>
              </a:rPr>
              <a:t>Health &amp; Wellness: Everyday Speech</a:t>
            </a:r>
            <a:r>
              <a:rPr lang="en-US" sz="1200" b="1" spc="-50" dirty="0">
                <a:solidFill>
                  <a:srgbClr val="0593FF"/>
                </a:solidFill>
                <a:latin typeface="Ebrima"/>
                <a:ea typeface="Ebrima"/>
                <a:cs typeface="Arial"/>
              </a:rPr>
              <a:t> </a:t>
            </a:r>
            <a:r>
              <a:rPr lang="en-US" sz="1200" spc="-50" dirty="0">
                <a:solidFill>
                  <a:schemeClr val="bg2"/>
                </a:solidFill>
                <a:latin typeface="Ebrima"/>
                <a:ea typeface="Ebrima"/>
                <a:cs typeface="Arial"/>
              </a:rPr>
              <a:t>– Explore this collection of videos, activities, and worksheets that guide younger students to harness their own identity and develop healthy relationships with others.</a:t>
            </a:r>
            <a:endParaRPr lang="en-US" sz="1400" spc="-50">
              <a:solidFill>
                <a:schemeClr val="bg2"/>
              </a:solidFill>
              <a:latin typeface="Ebrima"/>
              <a:ea typeface="Ebrima"/>
              <a:cs typeface="Arial"/>
            </a:endParaRPr>
          </a:p>
          <a:p>
            <a:pPr fontAlgn="base">
              <a:lnSpc>
                <a:spcPct val="114000"/>
              </a:lnSpc>
              <a:spcBef>
                <a:spcPts val="0"/>
              </a:spcBef>
            </a:pPr>
            <a:endParaRPr lang="en-US" sz="2000" b="1" spc="-50" dirty="0">
              <a:solidFill>
                <a:schemeClr val="bg2"/>
              </a:solidFill>
              <a:latin typeface="Ebrima"/>
              <a:ea typeface="Ebrima"/>
              <a:cs typeface="Arial" panose="020B0604020202020204" pitchFamily="34" charset="0"/>
            </a:endParaRPr>
          </a:p>
          <a:p>
            <a:pPr fontAlgn="base">
              <a:lnSpc>
                <a:spcPct val="114000"/>
              </a:lnSpc>
              <a:spcBef>
                <a:spcPts val="0"/>
              </a:spcBef>
            </a:pPr>
            <a:r>
              <a:rPr lang="en-US" sz="2000" b="1" spc="-50" dirty="0">
                <a:solidFill>
                  <a:schemeClr val="bg2"/>
                </a:solidFill>
                <a:latin typeface="Ebrima"/>
                <a:ea typeface="Ebrima"/>
                <a:cs typeface="Arial"/>
              </a:rPr>
              <a:t>Elementary: 3 – 5 Recommended Resources</a:t>
            </a:r>
            <a:endParaRPr lang="en-US" sz="2000" b="1" spc="-50">
              <a:solidFill>
                <a:schemeClr val="bg2"/>
              </a:solidFill>
              <a:latin typeface="Ebrima"/>
              <a:ea typeface="Ebrima"/>
              <a:cs typeface="Arial" panose="020B0604020202020204" pitchFamily="34" charset="0"/>
            </a:endParaRPr>
          </a:p>
          <a:p>
            <a:pPr marL="285750" indent="-285750" fontAlgn="base">
              <a:lnSpc>
                <a:spcPct val="114000"/>
              </a:lnSpc>
              <a:spcBef>
                <a:spcPts val="0"/>
              </a:spcBef>
              <a:spcAft>
                <a:spcPts val="600"/>
              </a:spcAft>
              <a:buFont typeface="Arial" panose="020B0604020202020204" pitchFamily="34" charset="0"/>
              <a:buChar char="•"/>
            </a:pPr>
            <a:r>
              <a:rPr lang="en-US" sz="1200" b="1" spc="-50" dirty="0">
                <a:solidFill>
                  <a:srgbClr val="0593FF"/>
                </a:solidFill>
                <a:latin typeface="Ebrima"/>
                <a:ea typeface="Ebrima"/>
                <a:cs typeface="Arial"/>
                <a:hlinkClick r:id="rId12">
                  <a:extLst>
                    <a:ext uri="{A12FA001-AC4F-418D-AE19-62706E023703}">
                      <ahyp:hlinkClr xmlns:ahyp="http://schemas.microsoft.com/office/drawing/2018/hyperlinkcolor" val="tx"/>
                    </a:ext>
                  </a:extLst>
                </a:hlinkClick>
              </a:rPr>
              <a:t>Literacy: WordGirl</a:t>
            </a:r>
            <a:r>
              <a:rPr lang="en-US" sz="1200" b="1" spc="-50" dirty="0">
                <a:solidFill>
                  <a:srgbClr val="0593FF"/>
                </a:solidFill>
                <a:latin typeface="Ebrima"/>
                <a:ea typeface="Ebrima"/>
                <a:cs typeface="Arial"/>
              </a:rPr>
              <a:t> </a:t>
            </a:r>
            <a:r>
              <a:rPr lang="en-US" sz="1200" spc="-50" dirty="0">
                <a:solidFill>
                  <a:schemeClr val="bg2"/>
                </a:solidFill>
                <a:latin typeface="Ebrima"/>
                <a:ea typeface="Ebrima"/>
                <a:cs typeface="Arial"/>
              </a:rPr>
              <a:t>–  Follow the adventures of WordGirl as she fights off evil villains with superhuman powers and learns new vocabulary words every day. This channel is also available in Spanish.</a:t>
            </a:r>
          </a:p>
          <a:p>
            <a:pPr marL="285750" indent="-285750" fontAlgn="base">
              <a:lnSpc>
                <a:spcPct val="114000"/>
              </a:lnSpc>
              <a:spcBef>
                <a:spcPts val="600"/>
              </a:spcBef>
              <a:buFont typeface="Arial" panose="020B0604020202020204" pitchFamily="34" charset="0"/>
              <a:buChar char="•"/>
            </a:pPr>
            <a:r>
              <a:rPr lang="en-US" sz="1200" b="1" spc="-50" dirty="0">
                <a:solidFill>
                  <a:srgbClr val="0593FF"/>
                </a:solidFill>
                <a:latin typeface="Ebrima"/>
                <a:ea typeface="Ebrima"/>
                <a:cs typeface="Arial"/>
                <a:hlinkClick r:id="rId13">
                  <a:extLst>
                    <a:ext uri="{A12FA001-AC4F-418D-AE19-62706E023703}">
                      <ahyp:hlinkClr xmlns:ahyp="http://schemas.microsoft.com/office/drawing/2018/hyperlinkcolor" val="tx"/>
                    </a:ext>
                  </a:extLst>
                </a:hlinkClick>
              </a:rPr>
              <a:t>Math: Units of Measurement</a:t>
            </a:r>
            <a:r>
              <a:rPr lang="en-US" sz="1200" b="1" spc="-50" dirty="0">
                <a:solidFill>
                  <a:srgbClr val="0593FF"/>
                </a:solidFill>
                <a:latin typeface="Ebrima"/>
                <a:ea typeface="Ebrima"/>
                <a:cs typeface="Arial"/>
              </a:rPr>
              <a:t> </a:t>
            </a:r>
            <a:r>
              <a:rPr lang="en-US" sz="1200" spc="-50" dirty="0">
                <a:solidFill>
                  <a:schemeClr val="bg2"/>
                </a:solidFill>
                <a:latin typeface="Ebrima"/>
                <a:ea typeface="Ebrima"/>
                <a:cs typeface="Arial"/>
              </a:rPr>
              <a:t>– Help students employ the appropriate tools and units to measure distance, weight, volume, and more with this collection of resources. </a:t>
            </a:r>
            <a:endParaRPr lang="en-US" sz="1200" spc="-50">
              <a:solidFill>
                <a:schemeClr val="bg2"/>
              </a:solidFill>
              <a:latin typeface="Ebrima"/>
              <a:ea typeface="Ebrima"/>
              <a:cs typeface="Arial" panose="020B0604020202020204" pitchFamily="34" charset="0"/>
            </a:endParaRPr>
          </a:p>
          <a:p>
            <a:pPr marL="285750" indent="-285750" fontAlgn="base">
              <a:lnSpc>
                <a:spcPct val="114000"/>
              </a:lnSpc>
              <a:spcBef>
                <a:spcPts val="600"/>
              </a:spcBef>
              <a:buFont typeface="Arial" panose="020B0604020202020204" pitchFamily="34" charset="0"/>
              <a:buChar char="•"/>
            </a:pPr>
            <a:r>
              <a:rPr lang="en-US" sz="1200" b="1" spc="-50" dirty="0">
                <a:solidFill>
                  <a:srgbClr val="0593FF"/>
                </a:solidFill>
                <a:latin typeface="Ebrima"/>
                <a:ea typeface="Ebrima"/>
                <a:cs typeface="Arial"/>
                <a:hlinkClick r:id="rId14">
                  <a:extLst>
                    <a:ext uri="{A12FA001-AC4F-418D-AE19-62706E023703}">
                      <ahyp:hlinkClr xmlns:ahyp="http://schemas.microsoft.com/office/drawing/2018/hyperlinkcolor" val="tx"/>
                    </a:ext>
                  </a:extLst>
                </a:hlinkClick>
              </a:rPr>
              <a:t>Science: DEmystified</a:t>
            </a:r>
            <a:r>
              <a:rPr lang="en-US" sz="1200" b="1" spc="-50" dirty="0">
                <a:solidFill>
                  <a:srgbClr val="0593FF"/>
                </a:solidFill>
                <a:latin typeface="Ebrima"/>
                <a:ea typeface="Ebrima"/>
                <a:cs typeface="Arial"/>
              </a:rPr>
              <a:t> </a:t>
            </a:r>
            <a:r>
              <a:rPr lang="en-US" sz="1200" spc="-50" dirty="0">
                <a:solidFill>
                  <a:schemeClr val="bg2"/>
                </a:solidFill>
                <a:latin typeface="Ebrima"/>
                <a:ea typeface="Ebrima"/>
                <a:cs typeface="Arial"/>
              </a:rPr>
              <a:t>– Join Discovery Education on our endless journey to </a:t>
            </a:r>
            <a:r>
              <a:rPr lang="en-US" sz="1200" spc="-50" dirty="0" err="1">
                <a:solidFill>
                  <a:schemeClr val="bg2"/>
                </a:solidFill>
                <a:latin typeface="Ebrima"/>
                <a:ea typeface="Ebrima"/>
                <a:cs typeface="Arial"/>
              </a:rPr>
              <a:t>DEmystify</a:t>
            </a:r>
            <a:r>
              <a:rPr lang="en-US" sz="1200" spc="-50" dirty="0">
                <a:solidFill>
                  <a:schemeClr val="bg2"/>
                </a:solidFill>
                <a:latin typeface="Ebrima"/>
                <a:ea typeface="Ebrima"/>
                <a:cs typeface="Arial"/>
              </a:rPr>
              <a:t> the wonders of our world—you might just be surprised by what you find.</a:t>
            </a:r>
          </a:p>
          <a:p>
            <a:pPr marL="285750" indent="-285750" fontAlgn="base">
              <a:lnSpc>
                <a:spcPct val="114000"/>
              </a:lnSpc>
              <a:spcBef>
                <a:spcPts val="600"/>
              </a:spcBef>
              <a:buFont typeface="Arial" panose="020B0604020202020204" pitchFamily="34" charset="0"/>
              <a:buChar char="•"/>
            </a:pPr>
            <a:r>
              <a:rPr lang="en-US" sz="1200" b="1" spc="-50" dirty="0">
                <a:solidFill>
                  <a:srgbClr val="0593FF"/>
                </a:solidFill>
                <a:latin typeface="Ebrima"/>
                <a:ea typeface="Ebrima"/>
                <a:cs typeface="Arial"/>
                <a:hlinkClick r:id="rId15">
                  <a:extLst>
                    <a:ext uri="{A12FA001-AC4F-418D-AE19-62706E023703}">
                      <ahyp:hlinkClr xmlns:ahyp="http://schemas.microsoft.com/office/drawing/2018/hyperlinkcolor" val="tx"/>
                    </a:ext>
                  </a:extLst>
                </a:hlinkClick>
              </a:rPr>
              <a:t>Social Studies: Liberty's Kids</a:t>
            </a:r>
            <a:r>
              <a:rPr lang="en-US" sz="1200" b="1" spc="-50" dirty="0">
                <a:solidFill>
                  <a:srgbClr val="0593FF"/>
                </a:solidFill>
                <a:latin typeface="Ebrima"/>
                <a:ea typeface="Ebrima"/>
                <a:cs typeface="Arial"/>
              </a:rPr>
              <a:t> </a:t>
            </a:r>
            <a:r>
              <a:rPr lang="en-US" sz="1200" spc="-50" dirty="0">
                <a:solidFill>
                  <a:schemeClr val="bg2"/>
                </a:solidFill>
                <a:latin typeface="Ebrima"/>
                <a:ea typeface="Ebrima"/>
                <a:cs typeface="Arial"/>
              </a:rPr>
              <a:t>– Travel back in time to witness and discover the birth of democracy in America through the eyes of James and Sarah, two teenage apprentices who worked in Benjamin Franklin's print shop..</a:t>
            </a:r>
          </a:p>
          <a:p>
            <a:pPr marL="285750" indent="-285750" fontAlgn="base">
              <a:lnSpc>
                <a:spcPct val="114000"/>
              </a:lnSpc>
              <a:spcBef>
                <a:spcPts val="600"/>
              </a:spcBef>
              <a:buFont typeface="Arial" panose="020B0604020202020204" pitchFamily="34" charset="0"/>
              <a:buChar char="•"/>
            </a:pPr>
            <a:r>
              <a:rPr lang="en-US" sz="1200" b="1" spc="-50" dirty="0">
                <a:solidFill>
                  <a:srgbClr val="0593FF"/>
                </a:solidFill>
                <a:latin typeface="Ebrima"/>
                <a:ea typeface="Ebrima"/>
                <a:cs typeface="Arial"/>
                <a:hlinkClick r:id="rId16">
                  <a:extLst>
                    <a:ext uri="{A12FA001-AC4F-418D-AE19-62706E023703}">
                      <ahyp:hlinkClr xmlns:ahyp="http://schemas.microsoft.com/office/drawing/2018/hyperlinkcolor" val="tx"/>
                    </a:ext>
                  </a:extLst>
                </a:hlinkClick>
              </a:rPr>
              <a:t>Health &amp; Wellness: LaGolda SEL Resources by United Healthcare</a:t>
            </a:r>
            <a:r>
              <a:rPr lang="en-US" sz="1200" b="1" spc="-50" dirty="0">
                <a:solidFill>
                  <a:srgbClr val="0593FF"/>
                </a:solidFill>
                <a:latin typeface="Ebrima"/>
                <a:ea typeface="Ebrima"/>
                <a:cs typeface="Arial"/>
              </a:rPr>
              <a:t> </a:t>
            </a:r>
            <a:r>
              <a:rPr lang="en-US" sz="1200" spc="-50" dirty="0">
                <a:solidFill>
                  <a:schemeClr val="bg2"/>
                </a:solidFill>
                <a:latin typeface="Ebrima"/>
                <a:ea typeface="Ebrima"/>
                <a:cs typeface="Arial"/>
              </a:rPr>
              <a:t>– By exploring important and potentially complex topics through the inviting animated community of </a:t>
            </a:r>
            <a:r>
              <a:rPr lang="en-US" sz="1200" spc="-50" dirty="0" err="1">
                <a:solidFill>
                  <a:schemeClr val="bg2"/>
                </a:solidFill>
                <a:latin typeface="Ebrima"/>
                <a:ea typeface="Ebrima"/>
                <a:cs typeface="Arial"/>
              </a:rPr>
              <a:t>LaGolda</a:t>
            </a:r>
            <a:r>
              <a:rPr lang="en-US" sz="1200" spc="-50" dirty="0">
                <a:solidFill>
                  <a:schemeClr val="bg2"/>
                </a:solidFill>
                <a:latin typeface="Ebrima"/>
                <a:ea typeface="Ebrima"/>
                <a:cs typeface="Arial"/>
              </a:rPr>
              <a:t>, students are able to stay open-minded, comfortable, and connected as they develop critical SEL concepts and skills.</a:t>
            </a:r>
          </a:p>
        </p:txBody>
      </p:sp>
    </p:spTree>
    <p:extLst>
      <p:ext uri="{BB962C8B-B14F-4D97-AF65-F5344CB8AC3E}">
        <p14:creationId xmlns:p14="http://schemas.microsoft.com/office/powerpoint/2010/main" val="1000467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80EA49-A336-A055-9DB1-008684139DEE}"/>
              </a:ext>
            </a:extLst>
          </p:cNvPr>
          <p:cNvSpPr/>
          <p:nvPr/>
        </p:nvSpPr>
        <p:spPr>
          <a:xfrm>
            <a:off x="0" y="0"/>
            <a:ext cx="7772400" cy="1796143"/>
          </a:xfrm>
          <a:prstGeom prst="rect">
            <a:avLst/>
          </a:prstGeom>
          <a:gradFill>
            <a:gsLst>
              <a:gs pos="0">
                <a:srgbClr val="CFE6FA"/>
              </a:gs>
              <a:gs pos="99593">
                <a:schemeClr val="bg1"/>
              </a:gs>
            </a:gsLst>
            <a:lin ang="19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a:latin typeface="Ebrima" panose="02000000000000000000" pitchFamily="2" charset="0"/>
              <a:ea typeface="Ebrima" panose="02000000000000000000" pitchFamily="2" charset="0"/>
              <a:cs typeface="Ebrima" panose="02000000000000000000" pitchFamily="2" charset="0"/>
            </a:endParaRPr>
          </a:p>
        </p:txBody>
      </p:sp>
      <p:sp>
        <p:nvSpPr>
          <p:cNvPr id="49" name="Rectangle 48">
            <a:extLst>
              <a:ext uri="{FF2B5EF4-FFF2-40B4-BE49-F238E27FC236}">
                <a16:creationId xmlns:a16="http://schemas.microsoft.com/office/drawing/2014/main" id="{C86B9EFA-3F65-C943-9814-A7D0CEC3F9CA}"/>
              </a:ext>
            </a:extLst>
          </p:cNvPr>
          <p:cNvSpPr/>
          <p:nvPr/>
        </p:nvSpPr>
        <p:spPr>
          <a:xfrm>
            <a:off x="340903" y="415392"/>
            <a:ext cx="6789469" cy="646331"/>
          </a:xfrm>
          <a:prstGeom prst="rect">
            <a:avLst/>
          </a:prstGeom>
        </p:spPr>
        <p:txBody>
          <a:bodyPr wrap="square" lIns="91440" tIns="45720" rIns="91440" bIns="45720" anchor="t">
            <a:spAutoFit/>
          </a:bodyPr>
          <a:lstStyle/>
          <a:p>
            <a:r>
              <a:rPr lang="en-US" sz="3600" b="1" dirty="0">
                <a:solidFill>
                  <a:schemeClr val="bg2"/>
                </a:solidFill>
                <a:latin typeface="Ebrima"/>
                <a:ea typeface="Ebrima"/>
                <a:cs typeface="Ebrima"/>
              </a:rPr>
              <a:t>April Highlights</a:t>
            </a:r>
            <a:endParaRPr lang="en-US" sz="3200" dirty="0">
              <a:solidFill>
                <a:schemeClr val="bg2"/>
              </a:solidFill>
              <a:latin typeface="Ebrima"/>
              <a:ea typeface="Ebrima"/>
              <a:cs typeface="Ebrima"/>
            </a:endParaRPr>
          </a:p>
        </p:txBody>
      </p:sp>
      <p:sp>
        <p:nvSpPr>
          <p:cNvPr id="6" name="Rounded Rectangle 2">
            <a:extLst>
              <a:ext uri="{FF2B5EF4-FFF2-40B4-BE49-F238E27FC236}">
                <a16:creationId xmlns:a16="http://schemas.microsoft.com/office/drawing/2014/main" id="{8956ADF5-6A94-748B-C9D4-F4192E68C29B}"/>
              </a:ext>
            </a:extLst>
          </p:cNvPr>
          <p:cNvSpPr/>
          <p:nvPr/>
        </p:nvSpPr>
        <p:spPr>
          <a:xfrm>
            <a:off x="-7587" y="8730278"/>
            <a:ext cx="7776727" cy="1328357"/>
          </a:xfrm>
          <a:prstGeom prst="rect">
            <a:avLst/>
          </a:prstGeom>
          <a:gradFill>
            <a:gsLst>
              <a:gs pos="0">
                <a:srgbClr val="CFE6FA"/>
              </a:gs>
              <a:gs pos="100000">
                <a:schemeClr val="bg1"/>
              </a:gs>
            </a:gsLst>
            <a:lin ang="1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a:latin typeface="Ebrima" panose="02000000000000000000" pitchFamily="2" charset="0"/>
              <a:ea typeface="Ebrima" panose="02000000000000000000" pitchFamily="2" charset="0"/>
              <a:cs typeface="Ebrima" panose="02000000000000000000" pitchFamily="2" charset="0"/>
            </a:endParaRP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E2BD6951-3641-ACBD-B0C6-4839C54F76AB}"/>
              </a:ext>
            </a:extLst>
          </p:cNvPr>
          <p:cNvPicPr>
            <a:picLocks noChangeAspect="1"/>
          </p:cNvPicPr>
          <p:nvPr/>
        </p:nvPicPr>
        <p:blipFill>
          <a:blip r:embed="rId3"/>
          <a:stretch>
            <a:fillRect/>
          </a:stretch>
        </p:blipFill>
        <p:spPr>
          <a:xfrm>
            <a:off x="337296" y="1320108"/>
            <a:ext cx="1376080" cy="317232"/>
          </a:xfrm>
          <a:prstGeom prst="rect">
            <a:avLst/>
          </a:prstGeom>
        </p:spPr>
      </p:pic>
      <p:pic>
        <p:nvPicPr>
          <p:cNvPr id="9" name="Picture 8" descr="A blue and yellow rectangle&#10;&#10;Description automatically generated">
            <a:extLst>
              <a:ext uri="{FF2B5EF4-FFF2-40B4-BE49-F238E27FC236}">
                <a16:creationId xmlns:a16="http://schemas.microsoft.com/office/drawing/2014/main" id="{0ECF3C09-3C6D-E61A-9041-1E89904B1D21}"/>
              </a:ext>
            </a:extLst>
          </p:cNvPr>
          <p:cNvPicPr>
            <a:picLocks noChangeAspect="1"/>
          </p:cNvPicPr>
          <p:nvPr/>
        </p:nvPicPr>
        <p:blipFill rotWithShape="1">
          <a:blip r:embed="rId4">
            <a:extLst>
              <a:ext uri="{28A0092B-C50C-407E-A947-70E740481C1C}">
                <a14:useLocalDpi xmlns:a14="http://schemas.microsoft.com/office/drawing/2010/main" val="0"/>
              </a:ext>
            </a:extLst>
          </a:blip>
          <a:srcRect t="53575" b="33735"/>
          <a:stretch/>
        </p:blipFill>
        <p:spPr>
          <a:xfrm>
            <a:off x="1445285" y="636535"/>
            <a:ext cx="2440709" cy="996814"/>
          </a:xfrm>
          <a:prstGeom prst="rect">
            <a:avLst/>
          </a:prstGeom>
        </p:spPr>
      </p:pic>
      <p:pic>
        <p:nvPicPr>
          <p:cNvPr id="13" name="Picture 12">
            <a:extLst>
              <a:ext uri="{FF2B5EF4-FFF2-40B4-BE49-F238E27FC236}">
                <a16:creationId xmlns:a16="http://schemas.microsoft.com/office/drawing/2014/main" id="{28B3F144-91CE-1DAF-8103-6721921FF8C0}"/>
              </a:ext>
            </a:extLst>
          </p:cNvPr>
          <p:cNvPicPr>
            <a:picLocks noChangeAspect="1"/>
          </p:cNvPicPr>
          <p:nvPr/>
        </p:nvPicPr>
        <p:blipFill rotWithShape="1">
          <a:blip r:embed="rId5">
            <a:extLst>
              <a:ext uri="{28A0092B-C50C-407E-A947-70E740481C1C}">
                <a14:useLocalDpi xmlns:a14="http://schemas.microsoft.com/office/drawing/2010/main" val="0"/>
              </a:ext>
            </a:extLst>
          </a:blip>
          <a:srcRect l="-11323" t="49536" r="-7827" b="32991"/>
          <a:stretch/>
        </p:blipFill>
        <p:spPr>
          <a:xfrm>
            <a:off x="185270" y="8551915"/>
            <a:ext cx="1026822" cy="1502250"/>
          </a:xfrm>
          <a:prstGeom prst="rect">
            <a:avLst/>
          </a:prstGeom>
        </p:spPr>
      </p:pic>
      <p:sp>
        <p:nvSpPr>
          <p:cNvPr id="2" name="Text Placeholder 5">
            <a:extLst>
              <a:ext uri="{FF2B5EF4-FFF2-40B4-BE49-F238E27FC236}">
                <a16:creationId xmlns:a16="http://schemas.microsoft.com/office/drawing/2014/main" id="{1FED81E0-668D-2B12-F93A-3D00B948CF12}"/>
              </a:ext>
            </a:extLst>
          </p:cNvPr>
          <p:cNvSpPr txBox="1">
            <a:spLocks/>
          </p:cNvSpPr>
          <p:nvPr/>
        </p:nvSpPr>
        <p:spPr>
          <a:xfrm>
            <a:off x="1246279" y="8990533"/>
            <a:ext cx="6348480" cy="806287"/>
          </a:xfrm>
          <a:prstGeom prst="rect">
            <a:avLst/>
          </a:prstGeom>
          <a:noFill/>
        </p:spPr>
        <p:txBody>
          <a:bodyPr vert="horz" wrap="square" lIns="0" tIns="0" rIns="0" bIns="0" rtlCol="0" anchor="t">
            <a:noAutofit/>
          </a:bodyPr>
          <a:lstStyle>
            <a:lvl1pPr marL="0" indent="0" algn="l" defTabSz="582913" rtl="0" eaLnBrk="1" latinLnBrk="0" hangingPunct="1">
              <a:lnSpc>
                <a:spcPct val="120000"/>
              </a:lnSpc>
              <a:spcBef>
                <a:spcPts val="638"/>
              </a:spcBef>
              <a:buSzPct val="100000"/>
              <a:buFont typeface="Arial" panose="020B0604020202020204" pitchFamily="34" charset="0"/>
              <a:buNone/>
              <a:defRPr sz="1275" kern="1200">
                <a:solidFill>
                  <a:schemeClr val="tx1"/>
                </a:solidFill>
                <a:latin typeface="+mn-lt"/>
                <a:ea typeface="+mn-ea"/>
                <a:cs typeface="+mn-cs"/>
              </a:defRPr>
            </a:lvl1pPr>
            <a:lvl2pPr marL="37444" indent="0" algn="l" defTabSz="582913" rtl="0" eaLnBrk="1" latinLnBrk="0" hangingPunct="1">
              <a:lnSpc>
                <a:spcPct val="120000"/>
              </a:lnSpc>
              <a:spcBef>
                <a:spcPts val="319"/>
              </a:spcBef>
              <a:buFont typeface="Arial" panose="020B0604020202020204" pitchFamily="34" charset="0"/>
              <a:buNone/>
              <a:defRPr sz="1148" kern="1200">
                <a:solidFill>
                  <a:schemeClr val="tx1"/>
                </a:solidFill>
                <a:latin typeface="+mn-lt"/>
                <a:ea typeface="+mn-ea"/>
                <a:cs typeface="+mn-cs"/>
              </a:defRPr>
            </a:lvl2pPr>
            <a:lvl3pPr marL="180136" indent="0" algn="l" defTabSz="582913" rtl="0" eaLnBrk="1" latinLnBrk="0" hangingPunct="1">
              <a:lnSpc>
                <a:spcPct val="120000"/>
              </a:lnSpc>
              <a:spcBef>
                <a:spcPts val="319"/>
              </a:spcBef>
              <a:buFont typeface="Calibri" panose="020F0502020204030204" pitchFamily="34" charset="0"/>
              <a:buNone/>
              <a:defRPr sz="1020" kern="1200">
                <a:solidFill>
                  <a:schemeClr val="tx1"/>
                </a:solidFill>
                <a:latin typeface="+mn-lt"/>
                <a:ea typeface="+mn-ea"/>
                <a:cs typeface="+mn-cs"/>
              </a:defRPr>
            </a:lvl3pPr>
            <a:lvl4pPr marL="328900" indent="0" algn="l" defTabSz="582913" rtl="0" eaLnBrk="1" latinLnBrk="0" hangingPunct="1">
              <a:lnSpc>
                <a:spcPct val="120000"/>
              </a:lnSpc>
              <a:spcBef>
                <a:spcPts val="319"/>
              </a:spcBef>
              <a:buFont typeface="Calibri" panose="020F0502020204030204" pitchFamily="34" charset="0"/>
              <a:buNone/>
              <a:defRPr sz="893" kern="1200">
                <a:solidFill>
                  <a:schemeClr val="tx1"/>
                </a:solidFill>
                <a:latin typeface="+mn-lt"/>
                <a:ea typeface="+mn-ea"/>
                <a:cs typeface="+mn-cs"/>
              </a:defRPr>
            </a:lvl4pPr>
            <a:lvl5pPr marL="471593" indent="0" algn="l" defTabSz="582913" rtl="0" eaLnBrk="1" latinLnBrk="0" hangingPunct="1">
              <a:lnSpc>
                <a:spcPct val="120000"/>
              </a:lnSpc>
              <a:spcBef>
                <a:spcPts val="319"/>
              </a:spcBef>
              <a:buFont typeface="Calibri" panose="020F0502020204030204" pitchFamily="34" charset="0"/>
              <a:buNone/>
              <a:defRPr sz="765" kern="1200">
                <a:solidFill>
                  <a:schemeClr val="tx1"/>
                </a:solidFill>
                <a:latin typeface="+mn-lt"/>
                <a:ea typeface="+mn-ea"/>
                <a:cs typeface="+mn-cs"/>
              </a:defRPr>
            </a:lvl5pPr>
            <a:lvl6pPr marL="1603012"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468"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24"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380"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a:lstStyle>
          <a:p>
            <a:r>
              <a:rPr lang="en-US" sz="1600" b="1" dirty="0">
                <a:solidFill>
                  <a:schemeClr val="bg2"/>
                </a:solidFill>
                <a:latin typeface="Ebrima"/>
                <a:ea typeface="+mn-lt"/>
                <a:cs typeface="+mn-lt"/>
              </a:rPr>
              <a:t>Check out our </a:t>
            </a:r>
            <a:r>
              <a:rPr lang="en-US" sz="1600" b="1" i="1" dirty="0">
                <a:solidFill>
                  <a:srgbClr val="0593FF"/>
                </a:solidFill>
                <a:latin typeface="Ebrima"/>
                <a:ea typeface="+mn-lt"/>
                <a:cs typeface="+mn-lt"/>
                <a:hlinkClick r:id="rId6">
                  <a:extLst>
                    <a:ext uri="{A12FA001-AC4F-418D-AE19-62706E023703}">
                      <ahyp:hlinkClr xmlns:ahyp="http://schemas.microsoft.com/office/drawing/2018/hyperlinkcolor" val="tx"/>
                    </a:ext>
                  </a:extLst>
                </a:hlinkClick>
              </a:rPr>
              <a:t>This Month at DE: April blog</a:t>
            </a:r>
            <a:r>
              <a:rPr lang="en-US" sz="1600" b="1" dirty="0">
                <a:solidFill>
                  <a:srgbClr val="0593FF"/>
                </a:solidFill>
                <a:latin typeface="Ebrima"/>
                <a:ea typeface="+mn-lt"/>
                <a:cs typeface="+mn-lt"/>
              </a:rPr>
              <a:t> </a:t>
            </a:r>
            <a:r>
              <a:rPr lang="en-US" sz="1600" b="1" dirty="0">
                <a:solidFill>
                  <a:schemeClr val="bg2"/>
                </a:solidFill>
                <a:latin typeface="Ebrima"/>
                <a:ea typeface="+mn-lt"/>
                <a:cs typeface="+mn-lt"/>
              </a:rPr>
              <a:t>for new content, timely resources, and events to celebrate all month long!</a:t>
            </a:r>
            <a:endParaRPr lang="en-US" sz="1600" b="1" dirty="0">
              <a:solidFill>
                <a:schemeClr val="bg2"/>
              </a:solidFill>
              <a:latin typeface="Ebrima"/>
              <a:ea typeface="Ebrima"/>
            </a:endParaRPr>
          </a:p>
        </p:txBody>
      </p:sp>
      <p:sp>
        <p:nvSpPr>
          <p:cNvPr id="7" name="Text Placeholder 5">
            <a:extLst>
              <a:ext uri="{FF2B5EF4-FFF2-40B4-BE49-F238E27FC236}">
                <a16:creationId xmlns:a16="http://schemas.microsoft.com/office/drawing/2014/main" id="{6F1EC6DD-F6D2-B948-CF9D-8CEC5A555916}"/>
              </a:ext>
            </a:extLst>
          </p:cNvPr>
          <p:cNvSpPr txBox="1">
            <a:spLocks/>
          </p:cNvSpPr>
          <p:nvPr/>
        </p:nvSpPr>
        <p:spPr>
          <a:xfrm>
            <a:off x="189794" y="1851482"/>
            <a:ext cx="7409006" cy="7543852"/>
          </a:xfrm>
          <a:prstGeom prst="rect">
            <a:avLst/>
          </a:prstGeom>
        </p:spPr>
        <p:txBody>
          <a:bodyPr vert="horz" wrap="square" lIns="0" tIns="0" rIns="0" bIns="0" rtlCol="0" anchor="t">
            <a:noAutofit/>
          </a:bodyPr>
          <a:lstStyle>
            <a:lvl1pPr marL="0" indent="0" algn="l" defTabSz="582913" rtl="0" eaLnBrk="1" latinLnBrk="0" hangingPunct="1">
              <a:lnSpc>
                <a:spcPct val="120000"/>
              </a:lnSpc>
              <a:spcBef>
                <a:spcPts val="383"/>
              </a:spcBef>
              <a:buSzPct val="100000"/>
              <a:buFont typeface="Arial" panose="020B0604020202020204" pitchFamily="34" charset="0"/>
              <a:buNone/>
              <a:defRPr sz="1275" kern="1200">
                <a:solidFill>
                  <a:schemeClr val="tx1"/>
                </a:solidFill>
                <a:latin typeface="+mn-lt"/>
                <a:ea typeface="+mn-ea"/>
                <a:cs typeface="+mn-cs"/>
              </a:defRPr>
            </a:lvl1pPr>
            <a:lvl2pPr marL="37444" indent="0" algn="l" defTabSz="582913" rtl="0" eaLnBrk="1" latinLnBrk="0" hangingPunct="1">
              <a:lnSpc>
                <a:spcPct val="120000"/>
              </a:lnSpc>
              <a:spcBef>
                <a:spcPts val="383"/>
              </a:spcBef>
              <a:buFont typeface="Arial" panose="020B0604020202020204" pitchFamily="34" charset="0"/>
              <a:buNone/>
              <a:defRPr sz="893" b="1" kern="1200" cap="all" spc="64" baseline="0">
                <a:solidFill>
                  <a:schemeClr val="accent1"/>
                </a:solidFill>
                <a:latin typeface="+mn-lt"/>
                <a:ea typeface="+mn-ea"/>
                <a:cs typeface="+mn-cs"/>
              </a:defRPr>
            </a:lvl2pPr>
            <a:lvl3pPr marL="180136" indent="0" algn="l" defTabSz="582913" rtl="0" eaLnBrk="1" latinLnBrk="0" hangingPunct="1">
              <a:lnSpc>
                <a:spcPct val="120000"/>
              </a:lnSpc>
              <a:spcBef>
                <a:spcPts val="319"/>
              </a:spcBef>
              <a:buFont typeface="Calibri" panose="020F0502020204030204" pitchFamily="34" charset="0"/>
              <a:buNone/>
              <a:defRPr sz="1020" kern="1200">
                <a:solidFill>
                  <a:schemeClr val="tx1"/>
                </a:solidFill>
                <a:latin typeface="+mn-lt"/>
                <a:ea typeface="+mn-ea"/>
                <a:cs typeface="+mn-cs"/>
              </a:defRPr>
            </a:lvl3pPr>
            <a:lvl4pPr marL="328900" indent="0" algn="l" defTabSz="582913" rtl="0" eaLnBrk="1" latinLnBrk="0" hangingPunct="1">
              <a:lnSpc>
                <a:spcPct val="120000"/>
              </a:lnSpc>
              <a:spcBef>
                <a:spcPts val="319"/>
              </a:spcBef>
              <a:buFont typeface="Calibri" panose="020F0502020204030204" pitchFamily="34" charset="0"/>
              <a:buNone/>
              <a:defRPr sz="893" kern="1200">
                <a:solidFill>
                  <a:schemeClr val="tx1"/>
                </a:solidFill>
                <a:latin typeface="+mn-lt"/>
                <a:ea typeface="+mn-ea"/>
                <a:cs typeface="+mn-cs"/>
              </a:defRPr>
            </a:lvl4pPr>
            <a:lvl5pPr marL="471593" indent="0" algn="l" defTabSz="582913" rtl="0" eaLnBrk="1" latinLnBrk="0" hangingPunct="1">
              <a:lnSpc>
                <a:spcPct val="120000"/>
              </a:lnSpc>
              <a:spcBef>
                <a:spcPts val="319"/>
              </a:spcBef>
              <a:buFont typeface="Calibri" panose="020F0502020204030204" pitchFamily="34" charset="0"/>
              <a:buNone/>
              <a:defRPr sz="765" kern="1200">
                <a:solidFill>
                  <a:schemeClr val="tx1"/>
                </a:solidFill>
                <a:latin typeface="+mn-lt"/>
                <a:ea typeface="+mn-ea"/>
                <a:cs typeface="+mn-cs"/>
              </a:defRPr>
            </a:lvl5pPr>
            <a:lvl6pPr marL="1603012"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468"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24"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380" indent="-145729" algn="l" defTabSz="582913"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a:lstStyle>
          <a:p>
            <a:pPr fontAlgn="base">
              <a:lnSpc>
                <a:spcPct val="114000"/>
              </a:lnSpc>
              <a:spcBef>
                <a:spcPts val="0"/>
              </a:spcBef>
            </a:pPr>
            <a:r>
              <a:rPr lang="en-US" sz="2000" b="1" dirty="0">
                <a:solidFill>
                  <a:schemeClr val="bg2"/>
                </a:solidFill>
                <a:latin typeface="Ebrima"/>
                <a:ea typeface="Ebrima"/>
                <a:cs typeface="Arial"/>
              </a:rPr>
              <a:t>Secondary: 6 – 8 Recommended Resources</a:t>
            </a:r>
            <a:endParaRPr lang="en-US" sz="2000" b="1">
              <a:solidFill>
                <a:schemeClr val="bg2"/>
              </a:solidFill>
              <a:latin typeface="Ebrima"/>
              <a:ea typeface="Ebrima"/>
              <a:cs typeface="Arial" panose="020B0604020202020204" pitchFamily="34" charset="0"/>
            </a:endParaRPr>
          </a:p>
          <a:p>
            <a:pPr marL="285750" indent="-285750" fontAlgn="base">
              <a:lnSpc>
                <a:spcPct val="114000"/>
              </a:lnSpc>
              <a:spcBef>
                <a:spcPts val="600"/>
              </a:spcBef>
              <a:buFont typeface="Arial" panose="020B0604020202020204" pitchFamily="34" charset="0"/>
              <a:buChar char="•"/>
            </a:pPr>
            <a:r>
              <a:rPr lang="en-US" sz="1200" b="1" spc="-50" dirty="0">
                <a:solidFill>
                  <a:srgbClr val="0593FF"/>
                </a:solidFill>
                <a:latin typeface="Ebrima"/>
                <a:ea typeface="Ebrima"/>
                <a:cs typeface="Arial"/>
                <a:hlinkClick r:id="rId7">
                  <a:extLst>
                    <a:ext uri="{A12FA001-AC4F-418D-AE19-62706E023703}">
                      <ahyp:hlinkClr xmlns:ahyp="http://schemas.microsoft.com/office/drawing/2018/hyperlinkcolor" val="tx"/>
                    </a:ext>
                  </a:extLst>
                </a:hlinkClick>
              </a:rPr>
              <a:t>Literacy: Podcasts</a:t>
            </a:r>
            <a:r>
              <a:rPr lang="en-US" sz="1200" b="1" spc="-50" dirty="0">
                <a:solidFill>
                  <a:srgbClr val="0593FF"/>
                </a:solidFill>
                <a:latin typeface="Ebrima"/>
                <a:ea typeface="Ebrima"/>
                <a:cs typeface="Arial"/>
              </a:rPr>
              <a:t> </a:t>
            </a:r>
            <a:r>
              <a:rPr lang="en-US" sz="1200" spc="-50" dirty="0">
                <a:solidFill>
                  <a:schemeClr val="bg2"/>
                </a:solidFill>
                <a:latin typeface="Ebrima"/>
                <a:ea typeface="Ebrima"/>
                <a:cs typeface="Arial"/>
              </a:rPr>
              <a:t>– Podcasts help build students' listening comprehension skills and offer a unique, on-the-go way to consume content. The series in this collection focus on topics ranging from science to technology to history to art and more.</a:t>
            </a:r>
          </a:p>
          <a:p>
            <a:pPr marL="285750" indent="-285750" fontAlgn="base">
              <a:lnSpc>
                <a:spcPct val="114000"/>
              </a:lnSpc>
              <a:spcBef>
                <a:spcPts val="600"/>
              </a:spcBef>
              <a:buFont typeface="Arial" panose="020B0604020202020204" pitchFamily="34" charset="0"/>
              <a:buChar char="•"/>
            </a:pPr>
            <a:r>
              <a:rPr lang="en-US" sz="1200" b="1" spc="-50" dirty="0">
                <a:solidFill>
                  <a:srgbClr val="0593FF"/>
                </a:solidFill>
                <a:latin typeface="Ebrima"/>
                <a:ea typeface="Ebrima"/>
                <a:cs typeface="Arial"/>
                <a:hlinkClick r:id="rId8">
                  <a:extLst>
                    <a:ext uri="{A12FA001-AC4F-418D-AE19-62706E023703}">
                      <ahyp:hlinkClr xmlns:ahyp="http://schemas.microsoft.com/office/drawing/2018/hyperlinkcolor" val="tx"/>
                    </a:ext>
                  </a:extLst>
                </a:hlinkClick>
              </a:rPr>
              <a:t>Math: Standard Deviants Teaching Systems</a:t>
            </a:r>
            <a:r>
              <a:rPr lang="en-US" sz="1200" b="1" spc="-50" dirty="0">
                <a:solidFill>
                  <a:srgbClr val="0593FF"/>
                </a:solidFill>
                <a:latin typeface="Ebrima"/>
                <a:ea typeface="Ebrima"/>
                <a:cs typeface="Arial"/>
              </a:rPr>
              <a:t> </a:t>
            </a:r>
            <a:r>
              <a:rPr lang="en-US" sz="1200" spc="-50" dirty="0">
                <a:solidFill>
                  <a:schemeClr val="bg2"/>
                </a:solidFill>
                <a:latin typeface="Ebrima"/>
                <a:ea typeface="Ebrima"/>
                <a:cs typeface="Arial"/>
              </a:rPr>
              <a:t>–  Join the Standard Deviants as they teach lessons using their fun, fast-paced, and (sometimes) crazy style. </a:t>
            </a:r>
            <a:endParaRPr lang="en-US" sz="1200" spc="-50">
              <a:solidFill>
                <a:schemeClr val="bg2"/>
              </a:solidFill>
              <a:latin typeface="Ebrima"/>
              <a:ea typeface="Ebrima"/>
              <a:cs typeface="Arial" panose="020B0604020202020204" pitchFamily="34" charset="0"/>
            </a:endParaRPr>
          </a:p>
          <a:p>
            <a:pPr marL="285750" indent="-285750" fontAlgn="base">
              <a:lnSpc>
                <a:spcPct val="114000"/>
              </a:lnSpc>
              <a:spcBef>
                <a:spcPts val="600"/>
              </a:spcBef>
              <a:buFont typeface="Arial" panose="020B0604020202020204" pitchFamily="34" charset="0"/>
              <a:buChar char="•"/>
            </a:pPr>
            <a:r>
              <a:rPr lang="en-US" sz="1200" b="1" spc="-50" dirty="0">
                <a:solidFill>
                  <a:srgbClr val="0593FF"/>
                </a:solidFill>
                <a:latin typeface="Ebrima"/>
                <a:ea typeface="Ebrima"/>
                <a:cs typeface="Arial"/>
                <a:hlinkClick r:id="rId9">
                  <a:extLst>
                    <a:ext uri="{A12FA001-AC4F-418D-AE19-62706E023703}">
                      <ahyp:hlinkClr xmlns:ahyp="http://schemas.microsoft.com/office/drawing/2018/hyperlinkcolor" val="tx"/>
                    </a:ext>
                  </a:extLst>
                </a:hlinkClick>
              </a:rPr>
              <a:t>Science: PhET Interactive Simulations</a:t>
            </a:r>
            <a:r>
              <a:rPr lang="en-US" sz="1200" b="1" spc="-50" dirty="0">
                <a:solidFill>
                  <a:srgbClr val="0593FF"/>
                </a:solidFill>
                <a:latin typeface="Ebrima"/>
                <a:ea typeface="Ebrima"/>
                <a:cs typeface="Arial"/>
              </a:rPr>
              <a:t> </a:t>
            </a:r>
            <a:r>
              <a:rPr lang="en-US" sz="1200" spc="-50" dirty="0">
                <a:solidFill>
                  <a:schemeClr val="bg2"/>
                </a:solidFill>
                <a:latin typeface="Ebrima"/>
                <a:ea typeface="Ebrima"/>
                <a:cs typeface="Arial"/>
              </a:rPr>
              <a:t>–   Explore the electrifying world of molecular interactions, genetic mutations, planetary gravity, and more with these interactive simulations. </a:t>
            </a:r>
            <a:endParaRPr lang="en-US" sz="1200" spc="-50">
              <a:solidFill>
                <a:schemeClr val="bg2"/>
              </a:solidFill>
              <a:latin typeface="Ebrima"/>
              <a:ea typeface="Ebrima"/>
              <a:cs typeface="Arial" panose="020B0604020202020204" pitchFamily="34" charset="0"/>
            </a:endParaRPr>
          </a:p>
          <a:p>
            <a:pPr marL="285750" indent="-285750" fontAlgn="base">
              <a:lnSpc>
                <a:spcPct val="114000"/>
              </a:lnSpc>
              <a:spcBef>
                <a:spcPts val="600"/>
              </a:spcBef>
              <a:buFont typeface="Arial" panose="020B0604020202020204" pitchFamily="34" charset="0"/>
              <a:buChar char="•"/>
            </a:pPr>
            <a:r>
              <a:rPr lang="en-US" sz="1200" b="1" spc="-50" dirty="0">
                <a:solidFill>
                  <a:srgbClr val="0593FF"/>
                </a:solidFill>
                <a:latin typeface="Ebrima"/>
                <a:ea typeface="Ebrima"/>
                <a:cs typeface="Arial"/>
                <a:hlinkClick r:id="rId10">
                  <a:extLst>
                    <a:ext uri="{A12FA001-AC4F-418D-AE19-62706E023703}">
                      <ahyp:hlinkClr xmlns:ahyp="http://schemas.microsoft.com/office/drawing/2018/hyperlinkcolor" val="tx"/>
                    </a:ext>
                  </a:extLst>
                </a:hlinkClick>
              </a:rPr>
              <a:t>Social Studies: Encyclopedia Womannica</a:t>
            </a:r>
            <a:r>
              <a:rPr lang="en-US" sz="1200" b="1" spc="-50" dirty="0">
                <a:solidFill>
                  <a:srgbClr val="0593FF"/>
                </a:solidFill>
                <a:latin typeface="Ebrima"/>
                <a:ea typeface="Ebrima"/>
                <a:cs typeface="Arial"/>
              </a:rPr>
              <a:t> </a:t>
            </a:r>
            <a:r>
              <a:rPr lang="en-US" sz="1200" b="1" spc="-50" dirty="0">
                <a:solidFill>
                  <a:schemeClr val="bg2"/>
                </a:solidFill>
                <a:latin typeface="Ebrima"/>
                <a:ea typeface="Ebrima"/>
                <a:cs typeface="Arial"/>
              </a:rPr>
              <a:t>–  </a:t>
            </a:r>
            <a:r>
              <a:rPr lang="en-US" sz="1200" spc="-50" dirty="0">
                <a:solidFill>
                  <a:schemeClr val="bg2"/>
                </a:solidFill>
                <a:latin typeface="Ebrima"/>
                <a:ea typeface="Ebrima"/>
                <a:cs typeface="Arial"/>
              </a:rPr>
              <a:t> Encyclopedia </a:t>
            </a:r>
            <a:r>
              <a:rPr lang="en-US" sz="1200" spc="-50" dirty="0" err="1">
                <a:solidFill>
                  <a:schemeClr val="bg2"/>
                </a:solidFill>
                <a:latin typeface="Ebrima"/>
                <a:ea typeface="Ebrima"/>
                <a:cs typeface="Arial"/>
              </a:rPr>
              <a:t>Womannica</a:t>
            </a:r>
            <a:r>
              <a:rPr lang="en-US" sz="1200" spc="-50" dirty="0">
                <a:solidFill>
                  <a:schemeClr val="bg2"/>
                </a:solidFill>
                <a:latin typeface="Ebrima"/>
                <a:ea typeface="Ebrima"/>
                <a:cs typeface="Arial"/>
              </a:rPr>
              <a:t>, a podcast series from Wonder Media Network, offers bite-sized audio biographies of women you may or may not know, but whose impact has changed the world.</a:t>
            </a:r>
          </a:p>
          <a:p>
            <a:pPr marL="285750" indent="-285750" fontAlgn="base">
              <a:lnSpc>
                <a:spcPct val="114000"/>
              </a:lnSpc>
              <a:spcBef>
                <a:spcPts val="600"/>
              </a:spcBef>
              <a:buFont typeface="Arial" panose="020B0604020202020204" pitchFamily="34" charset="0"/>
              <a:buChar char="•"/>
            </a:pPr>
            <a:r>
              <a:rPr lang="en-US" sz="1200" b="1" spc="-50" dirty="0">
                <a:solidFill>
                  <a:srgbClr val="0593FF"/>
                </a:solidFill>
                <a:latin typeface="Ebrima"/>
                <a:ea typeface="Ebrima"/>
                <a:cs typeface="Arial"/>
                <a:hlinkClick r:id="rId11">
                  <a:extLst>
                    <a:ext uri="{A12FA001-AC4F-418D-AE19-62706E023703}">
                      <ahyp:hlinkClr xmlns:ahyp="http://schemas.microsoft.com/office/drawing/2018/hyperlinkcolor" val="tx"/>
                    </a:ext>
                  </a:extLst>
                </a:hlinkClick>
              </a:rPr>
              <a:t>Health &amp; Wellness: Generation Health by AstraZeneca &amp; Learning Undefeated</a:t>
            </a:r>
            <a:r>
              <a:rPr lang="en-US" sz="1200" b="1" spc="-50" dirty="0">
                <a:solidFill>
                  <a:srgbClr val="0593FF"/>
                </a:solidFill>
                <a:latin typeface="Ebrima"/>
                <a:ea typeface="Ebrima"/>
                <a:cs typeface="Arial"/>
              </a:rPr>
              <a:t> </a:t>
            </a:r>
            <a:r>
              <a:rPr lang="en-US" sz="1200" spc="-50" dirty="0">
                <a:solidFill>
                  <a:schemeClr val="bg2"/>
                </a:solidFill>
                <a:latin typeface="Ebrima"/>
                <a:ea typeface="Ebrima"/>
                <a:cs typeface="Arial"/>
              </a:rPr>
              <a:t>– This middle school program provides hands-on, standards-aligned STEM learning activities where students investigate both preventative measures and innovative solutions to key health concerns.</a:t>
            </a:r>
          </a:p>
          <a:p>
            <a:pPr fontAlgn="base">
              <a:lnSpc>
                <a:spcPct val="114000"/>
              </a:lnSpc>
              <a:spcBef>
                <a:spcPts val="600"/>
              </a:spcBef>
            </a:pPr>
            <a:r>
              <a:rPr lang="en-US" sz="2000" b="1" spc="-50" dirty="0">
                <a:solidFill>
                  <a:schemeClr val="bg2"/>
                </a:solidFill>
                <a:latin typeface="Ebrima"/>
                <a:ea typeface="Ebrima"/>
                <a:cs typeface="Arial"/>
              </a:rPr>
              <a:t>Secondary: 9 – 12 Recommended Resources</a:t>
            </a:r>
            <a:endParaRPr lang="en-US" sz="2000" b="1" spc="-50">
              <a:solidFill>
                <a:schemeClr val="bg2"/>
              </a:solidFill>
              <a:latin typeface="Ebrima"/>
              <a:ea typeface="Ebrima"/>
              <a:cs typeface="Arial" panose="020B0604020202020204" pitchFamily="34" charset="0"/>
            </a:endParaRPr>
          </a:p>
          <a:p>
            <a:pPr marL="285750" indent="-285750" fontAlgn="base">
              <a:lnSpc>
                <a:spcPct val="114000"/>
              </a:lnSpc>
              <a:spcBef>
                <a:spcPts val="600"/>
              </a:spcBef>
              <a:buFont typeface="Arial" panose="020B0604020202020204" pitchFamily="34" charset="0"/>
              <a:buChar char="•"/>
            </a:pPr>
            <a:r>
              <a:rPr lang="en-US" sz="1200" b="1" spc="-50" dirty="0">
                <a:solidFill>
                  <a:srgbClr val="0593FF"/>
                </a:solidFill>
                <a:latin typeface="Ebrima"/>
                <a:ea typeface="Ebrima"/>
                <a:cs typeface="Arial"/>
                <a:hlinkClick r:id="rId12">
                  <a:extLst>
                    <a:ext uri="{A12FA001-AC4F-418D-AE19-62706E023703}">
                      <ahyp:hlinkClr xmlns:ahyp="http://schemas.microsoft.com/office/drawing/2018/hyperlinkcolor" val="tx"/>
                    </a:ext>
                  </a:extLst>
                </a:hlinkClick>
              </a:rPr>
              <a:t>Literacy: The Golden Threshold</a:t>
            </a:r>
            <a:r>
              <a:rPr lang="en-US" sz="1200" b="1" spc="-50" dirty="0">
                <a:solidFill>
                  <a:srgbClr val="0593FF"/>
                </a:solidFill>
                <a:latin typeface="Ebrima"/>
                <a:ea typeface="Ebrima"/>
                <a:cs typeface="Arial"/>
              </a:rPr>
              <a:t> </a:t>
            </a:r>
            <a:r>
              <a:rPr lang="en-US" sz="1200" spc="-50" dirty="0">
                <a:solidFill>
                  <a:schemeClr val="bg2"/>
                </a:solidFill>
                <a:latin typeface="Ebrima"/>
                <a:ea typeface="Ebrima"/>
                <a:cs typeface="Arial"/>
              </a:rPr>
              <a:t>– Explore this beautiful collection of poems published in 1905 by the famed "Nightingale of India," Sarojini Naidu.</a:t>
            </a:r>
          </a:p>
          <a:p>
            <a:pPr marL="285750" indent="-285750" fontAlgn="base">
              <a:lnSpc>
                <a:spcPct val="114000"/>
              </a:lnSpc>
              <a:spcBef>
                <a:spcPts val="600"/>
              </a:spcBef>
              <a:buFont typeface="Arial" panose="020B0604020202020204" pitchFamily="34" charset="0"/>
              <a:buChar char="•"/>
            </a:pPr>
            <a:r>
              <a:rPr lang="en-US" sz="1200" b="1" spc="-50" dirty="0">
                <a:solidFill>
                  <a:srgbClr val="0593FF"/>
                </a:solidFill>
                <a:latin typeface="Ebrima"/>
                <a:ea typeface="Ebrima"/>
                <a:cs typeface="Arial"/>
                <a:hlinkClick r:id="rId13">
                  <a:extLst>
                    <a:ext uri="{A12FA001-AC4F-418D-AE19-62706E023703}">
                      <ahyp:hlinkClr xmlns:ahyp="http://schemas.microsoft.com/office/drawing/2018/hyperlinkcolor" val="tx"/>
                    </a:ext>
                  </a:extLst>
                </a:hlinkClick>
              </a:rPr>
              <a:t>Math: Econ Essentials by Future Fundamentals</a:t>
            </a:r>
            <a:r>
              <a:rPr lang="en-US" sz="1200" b="1" spc="-50" dirty="0">
                <a:solidFill>
                  <a:srgbClr val="0593FF"/>
                </a:solidFill>
                <a:latin typeface="Ebrima"/>
                <a:ea typeface="Ebrima"/>
                <a:cs typeface="Arial"/>
              </a:rPr>
              <a:t> </a:t>
            </a:r>
            <a:r>
              <a:rPr lang="en-US" sz="1200" spc="-50" dirty="0">
                <a:solidFill>
                  <a:schemeClr val="bg2"/>
                </a:solidFill>
                <a:latin typeface="Ebrima"/>
                <a:ea typeface="Ebrima"/>
                <a:cs typeface="Arial"/>
              </a:rPr>
              <a:t>–  Econ Essentials is a growing collection of interactive resources that introduce high school students to vital economics and financial principals through the lens of futures, brought to life by the industry-leading insights of Futures Fundamentals.</a:t>
            </a:r>
          </a:p>
          <a:p>
            <a:pPr marL="285750" indent="-285750" fontAlgn="base">
              <a:lnSpc>
                <a:spcPct val="114000"/>
              </a:lnSpc>
              <a:spcBef>
                <a:spcPts val="600"/>
              </a:spcBef>
              <a:buFont typeface="Arial" panose="020B0604020202020204" pitchFamily="34" charset="0"/>
              <a:buChar char="•"/>
            </a:pPr>
            <a:r>
              <a:rPr lang="en-US" sz="1200" b="1" spc="-50" dirty="0">
                <a:solidFill>
                  <a:srgbClr val="0593FF"/>
                </a:solidFill>
                <a:latin typeface="Ebrima"/>
                <a:ea typeface="Ebrima"/>
                <a:cs typeface="Arial"/>
                <a:hlinkClick r:id="rId14">
                  <a:extLst>
                    <a:ext uri="{A12FA001-AC4F-418D-AE19-62706E023703}">
                      <ahyp:hlinkClr xmlns:ahyp="http://schemas.microsoft.com/office/drawing/2018/hyperlinkcolor" val="tx"/>
                    </a:ext>
                  </a:extLst>
                </a:hlinkClick>
              </a:rPr>
              <a:t>Science: NBA and WNBA in the Classroom: A Winning Combination</a:t>
            </a:r>
            <a:r>
              <a:rPr lang="en-US" sz="1200" b="1" spc="-50" dirty="0">
                <a:solidFill>
                  <a:srgbClr val="0593FF"/>
                </a:solidFill>
                <a:latin typeface="Ebrima"/>
                <a:ea typeface="Ebrima"/>
                <a:cs typeface="Arial"/>
              </a:rPr>
              <a:t> </a:t>
            </a:r>
            <a:r>
              <a:rPr lang="en-US" sz="1200" spc="-50" dirty="0">
                <a:solidFill>
                  <a:schemeClr val="bg2"/>
                </a:solidFill>
                <a:latin typeface="Ebrima"/>
                <a:ea typeface="Ebrima"/>
                <a:cs typeface="Arial"/>
              </a:rPr>
              <a:t>–  Get a scouting report on exciting STEM careers in basketball, explore how players and coaches are making an impact on the world around them, learn about basketball's rich history, and how the modern game relies on physics, geometry, and more!</a:t>
            </a:r>
          </a:p>
          <a:p>
            <a:pPr marL="285750" indent="-285750" fontAlgn="base">
              <a:lnSpc>
                <a:spcPct val="114000"/>
              </a:lnSpc>
              <a:spcBef>
                <a:spcPts val="600"/>
              </a:spcBef>
              <a:buFont typeface="Arial" panose="020B0604020202020204" pitchFamily="34" charset="0"/>
              <a:buChar char="•"/>
            </a:pPr>
            <a:r>
              <a:rPr lang="en-US" sz="1200" b="1" spc="-50" dirty="0">
                <a:solidFill>
                  <a:srgbClr val="0593FF"/>
                </a:solidFill>
                <a:latin typeface="Ebrima"/>
                <a:ea typeface="Ebrima"/>
                <a:cs typeface="Arial"/>
                <a:hlinkClick r:id="rId15">
                  <a:extLst>
                    <a:ext uri="{A12FA001-AC4F-418D-AE19-62706E023703}">
                      <ahyp:hlinkClr xmlns:ahyp="http://schemas.microsoft.com/office/drawing/2018/hyperlinkcolor" val="tx"/>
                    </a:ext>
                  </a:extLst>
                </a:hlinkClick>
              </a:rPr>
              <a:t>Social Studies: Government</a:t>
            </a:r>
            <a:r>
              <a:rPr lang="en-US" sz="1200" b="1" spc="-50" dirty="0">
                <a:solidFill>
                  <a:srgbClr val="0593FF"/>
                </a:solidFill>
                <a:latin typeface="Ebrima"/>
                <a:ea typeface="Ebrima"/>
                <a:cs typeface="Arial"/>
              </a:rPr>
              <a:t> </a:t>
            </a:r>
            <a:r>
              <a:rPr lang="en-US" sz="1200" spc="-50" dirty="0">
                <a:solidFill>
                  <a:schemeClr val="bg2"/>
                </a:solidFill>
                <a:latin typeface="Ebrima"/>
                <a:ea typeface="Ebrima"/>
                <a:cs typeface="Arial"/>
              </a:rPr>
              <a:t>– Break down government in the United States and the role that government plays in citizens’ lives.</a:t>
            </a:r>
          </a:p>
          <a:p>
            <a:pPr marL="285750" indent="-285750" fontAlgn="base">
              <a:lnSpc>
                <a:spcPct val="114000"/>
              </a:lnSpc>
              <a:spcBef>
                <a:spcPts val="600"/>
              </a:spcBef>
              <a:buFont typeface="Arial" panose="020B0604020202020204" pitchFamily="34" charset="0"/>
              <a:buChar char="•"/>
            </a:pPr>
            <a:r>
              <a:rPr lang="en-US" sz="1200" b="1" spc="-50" dirty="0">
                <a:solidFill>
                  <a:srgbClr val="0593FF"/>
                </a:solidFill>
                <a:latin typeface="Ebrima"/>
                <a:ea typeface="Ebrima"/>
                <a:cs typeface="Arial"/>
                <a:hlinkClick r:id="rId16">
                  <a:extLst>
                    <a:ext uri="{A12FA001-AC4F-418D-AE19-62706E023703}">
                      <ahyp:hlinkClr xmlns:ahyp="http://schemas.microsoft.com/office/drawing/2018/hyperlinkcolor" val="tx"/>
                    </a:ext>
                  </a:extLst>
                </a:hlinkClick>
              </a:rPr>
              <a:t>Health &amp; Wellness: Nutrition</a:t>
            </a:r>
            <a:r>
              <a:rPr lang="en-US" sz="1200" b="1" spc="-50" dirty="0">
                <a:solidFill>
                  <a:srgbClr val="0593FF"/>
                </a:solidFill>
                <a:latin typeface="Ebrima"/>
                <a:ea typeface="Ebrima"/>
                <a:cs typeface="Arial"/>
              </a:rPr>
              <a:t> </a:t>
            </a:r>
            <a:r>
              <a:rPr lang="en-US" sz="1200" spc="-50" dirty="0">
                <a:solidFill>
                  <a:schemeClr val="bg2"/>
                </a:solidFill>
                <a:latin typeface="Ebrima"/>
                <a:ea typeface="Ebrima"/>
                <a:cs typeface="Arial"/>
              </a:rPr>
              <a:t>– Discover the science of nutrition with this collection of resources for students. </a:t>
            </a:r>
            <a:endParaRPr lang="en-US" sz="1200" spc="-50">
              <a:solidFill>
                <a:schemeClr val="bg2"/>
              </a:solidFill>
              <a:latin typeface="Ebrima"/>
              <a:ea typeface="Ebrima"/>
              <a:cs typeface="Arial" panose="020B0604020202020204" pitchFamily="34" charset="0"/>
            </a:endParaRPr>
          </a:p>
        </p:txBody>
      </p:sp>
    </p:spTree>
    <p:extLst>
      <p:ext uri="{BB962C8B-B14F-4D97-AF65-F5344CB8AC3E}">
        <p14:creationId xmlns:p14="http://schemas.microsoft.com/office/powerpoint/2010/main" val="2147515150"/>
      </p:ext>
    </p:extLst>
  </p:cSld>
  <p:clrMapOvr>
    <a:masterClrMapping/>
  </p:clrMapOvr>
</p:sld>
</file>

<file path=ppt/theme/theme1.xml><?xml version="1.0" encoding="utf-8"?>
<a:theme xmlns:a="http://schemas.openxmlformats.org/drawingml/2006/main" name="Discovery Education">
  <a:themeElements>
    <a:clrScheme name="Custom 379">
      <a:dk1>
        <a:srgbClr val="58595B"/>
      </a:dk1>
      <a:lt1>
        <a:srgbClr val="FFFFFF"/>
      </a:lt1>
      <a:dk2>
        <a:srgbClr val="124167"/>
      </a:dk2>
      <a:lt2>
        <a:srgbClr val="000000"/>
      </a:lt2>
      <a:accent1>
        <a:srgbClr val="3395CF"/>
      </a:accent1>
      <a:accent2>
        <a:srgbClr val="10BFF1"/>
      </a:accent2>
      <a:accent3>
        <a:srgbClr val="96CF34"/>
      </a:accent3>
      <a:accent4>
        <a:srgbClr val="DD7500"/>
      </a:accent4>
      <a:accent5>
        <a:srgbClr val="CC092F"/>
      </a:accent5>
      <a:accent6>
        <a:srgbClr val="855AA2"/>
      </a:accent6>
      <a:hlink>
        <a:srgbClr val="58595B"/>
      </a:hlink>
      <a:folHlink>
        <a:srgbClr val="58595B"/>
      </a:folHlink>
    </a:clrScheme>
    <a:fontScheme name="Custom 62">
      <a:majorFont>
        <a:latin typeface="Trebuchet MS"/>
        <a:ea typeface=""/>
        <a:cs typeface="Trebuchet MS"/>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effectLst/>
      </a:spPr>
      <a:bodyPr rtlCol="0" anchor="ctr"/>
      <a:lstStyle>
        <a:defPPr algn="ctr">
          <a:defRPr sz="1588"/>
        </a:defPPr>
      </a:lstStyle>
      <a:style>
        <a:lnRef idx="1">
          <a:schemeClr val="accent1"/>
        </a:lnRef>
        <a:fillRef idx="3">
          <a:schemeClr val="accent1"/>
        </a:fillRef>
        <a:effectRef idx="2">
          <a:schemeClr val="accent1"/>
        </a:effectRef>
        <a:fontRef idx="minor">
          <a:schemeClr val="lt1"/>
        </a:fontRef>
      </a:style>
    </a:spDef>
    <a:lnDef>
      <a:spPr>
        <a:ln w="12700">
          <a:solidFill>
            <a:schemeClr val="tx1">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0000"/>
          </a:lnSpc>
          <a:spcBef>
            <a:spcPts val="600"/>
          </a:spcBef>
          <a:defRPr dirty="0"/>
        </a:defPPr>
      </a:lstStyle>
    </a:txDef>
  </a:objectDefaults>
  <a:extraClrSchemeLst/>
  <a:custClrLst>
    <a:custClr name="Community">
      <a:srgbClr val="008EB0"/>
    </a:custClr>
    <a:custClr name="Professional Development">
      <a:srgbClr val="385A99"/>
    </a:custClr>
    <a:custClr name="Science">
      <a:srgbClr val="6BB345"/>
    </a:custClr>
    <a:custClr name="Social Studies">
      <a:srgbClr val="D26249"/>
    </a:custClr>
    <a:custClr name="Techbook">
      <a:srgbClr val="6B747C"/>
    </a:custClr>
    <a:custClr name="STEM Connect">
      <a:srgbClr val="2C9481"/>
    </a:custClr>
  </a:custClrLst>
  <a:extLst>
    <a:ext uri="{05A4C25C-085E-4340-85A3-A5531E510DB2}">
      <thm15:themeFamily xmlns:thm15="http://schemas.microsoft.com/office/thememl/2012/main" name="Discovery Education" id="{F2AE0E06-D609-4565-99F6-54DF91CDA8B7}" vid="{36E6EB58-624E-4FEF-B214-1046E6A9CF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7AC0E7642DCD4098767E36C5F7D438" ma:contentTypeVersion="18" ma:contentTypeDescription="Create a new document." ma:contentTypeScope="" ma:versionID="598ee22c5b1cef7054fab3652fea3299">
  <xsd:schema xmlns:xsd="http://www.w3.org/2001/XMLSchema" xmlns:xs="http://www.w3.org/2001/XMLSchema" xmlns:p="http://schemas.microsoft.com/office/2006/metadata/properties" xmlns:ns2="ddb5760e-6901-4cf7-9747-348dc9295399" xmlns:ns3="4ea2794c-4ee3-4136-88e8-3082f4142ccc" targetNamespace="http://schemas.microsoft.com/office/2006/metadata/properties" ma:root="true" ma:fieldsID="05f0917508a8c715b9b184f365c5a0e7" ns2:_="" ns3:_="">
    <xsd:import namespace="ddb5760e-6901-4cf7-9747-348dc9295399"/>
    <xsd:import namespace="4ea2794c-4ee3-4136-88e8-3082f4142c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b5760e-6901-4cf7-9747-348dc92953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e2632be-9afe-4413-97a4-1beac40da1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a2794c-4ee3-4136-88e8-3082f4142cc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a8c8055-41a8-4cb3-a58c-02d215373b68}" ma:internalName="TaxCatchAll" ma:showField="CatchAllData" ma:web="4ea2794c-4ee3-4136-88e8-3082f4142c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ea2794c-4ee3-4136-88e8-3082f4142ccc">
      <UserInfo>
        <DisplayName>Alexandra Newfield</DisplayName>
        <AccountId>136</AccountId>
        <AccountType/>
      </UserInfo>
    </SharedWithUsers>
    <lcf76f155ced4ddcb4097134ff3c332f xmlns="ddb5760e-6901-4cf7-9747-348dc9295399">
      <Terms xmlns="http://schemas.microsoft.com/office/infopath/2007/PartnerControls"/>
    </lcf76f155ced4ddcb4097134ff3c332f>
    <TaxCatchAll xmlns="4ea2794c-4ee3-4136-88e8-3082f4142ccc" xsi:nil="true"/>
  </documentManagement>
</p:properties>
</file>

<file path=customXml/itemProps1.xml><?xml version="1.0" encoding="utf-8"?>
<ds:datastoreItem xmlns:ds="http://schemas.openxmlformats.org/officeDocument/2006/customXml" ds:itemID="{29B3CF82-9E7A-4892-A8A0-9EF414851B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b5760e-6901-4cf7-9747-348dc9295399"/>
    <ds:schemaRef ds:uri="4ea2794c-4ee3-4136-88e8-3082f4142c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0B4AAA-607A-4961-8A85-144E2FDE6E89}">
  <ds:schemaRefs>
    <ds:schemaRef ds:uri="http://schemas.microsoft.com/sharepoint/v3/contenttype/forms"/>
  </ds:schemaRefs>
</ds:datastoreItem>
</file>

<file path=customXml/itemProps3.xml><?xml version="1.0" encoding="utf-8"?>
<ds:datastoreItem xmlns:ds="http://schemas.openxmlformats.org/officeDocument/2006/customXml" ds:itemID="{7520F4D0-1396-4E76-882C-7B1D2FA22C52}">
  <ds:schemaRefs>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4ea2794c-4ee3-4136-88e8-3082f4142ccc"/>
    <ds:schemaRef ds:uri="http://purl.org/dc/elements/1.1/"/>
    <ds:schemaRef ds:uri="ddb5760e-6901-4cf7-9747-348dc9295399"/>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12</TotalTime>
  <Words>1275</Words>
  <Application>Microsoft Office PowerPoint</Application>
  <PresentationFormat>Custom</PresentationFormat>
  <Paragraphs>58</Paragraphs>
  <Slides>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Cordia New</vt:lpstr>
      <vt:lpstr>Ebrima</vt:lpstr>
      <vt:lpstr>Tahoma</vt:lpstr>
      <vt:lpstr>Trebuchet MS</vt:lpstr>
      <vt:lpstr>Discovery Education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 Sheffield</dc:creator>
  <cp:lastModifiedBy>Lilly Jensby</cp:lastModifiedBy>
  <cp:revision>285</cp:revision>
  <dcterms:created xsi:type="dcterms:W3CDTF">2019-04-01T14:48:47Z</dcterms:created>
  <dcterms:modified xsi:type="dcterms:W3CDTF">2025-04-15T18:27:08Z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0x0101000D7AC0E7642DCD4098767E36C5F7D438</vt:lpwstr>
  </property>
  <property fmtid="{D5CDD505-2E9C-101B-9397-08002B2CF9AE}" pid="3" name="Order">
    <vt:r8>186019700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Keep?">
    <vt:bool>true</vt:bool>
  </property>
  <property fmtid="{D5CDD505-2E9C-101B-9397-08002B2CF9AE}" pid="9" name="MediaServiceImageTags">
    <vt:lpwstr/>
  </property>
</Properties>
</file>