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hyperlink" Target="mailto:crisy.cooley@pisd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098" y="1945178"/>
            <a:ext cx="9448800" cy="23067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house</a:t>
            </a:r>
            <a:br>
              <a:rPr lang="en-US" dirty="0" smtClean="0"/>
            </a:br>
            <a:r>
              <a:rPr lang="en-US" dirty="0" smtClean="0"/>
              <a:t>English 3 – Basic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Cristy Cooley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Biographical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have been teaching for 13 years.  I began my teaching career in San Diego, California.  </a:t>
            </a:r>
          </a:p>
          <a:p>
            <a:r>
              <a:rPr lang="en-US" dirty="0" smtClean="0"/>
              <a:t>I moved back to Texas and taught at a Children’s home for 3 years.  This allowed me to work with all types of children with a variety of </a:t>
            </a:r>
            <a:r>
              <a:rPr lang="en-US" dirty="0" smtClean="0"/>
              <a:t>different </a:t>
            </a:r>
            <a:r>
              <a:rPr lang="en-US" dirty="0" smtClean="0"/>
              <a:t>discipline issues.</a:t>
            </a:r>
          </a:p>
          <a:p>
            <a:r>
              <a:rPr lang="en-US" dirty="0" smtClean="0"/>
              <a:t>I then taught Physical Education and coached in Granbury, Texas.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Next, I moved to Weatherford, Texas where I taught 7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grade Resource English.</a:t>
            </a:r>
          </a:p>
          <a:p>
            <a:r>
              <a:rPr lang="en-US" dirty="0" smtClean="0"/>
              <a:t>Finally, I ended up here at Plano East and have had the pleasure of teaching English 3 Basic and coaching soccer for the past 6 years.</a:t>
            </a:r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10"/>
    </mc:Choice>
    <mc:Fallback xmlns="">
      <p:transition spd="slow" advTm="43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Schedule Overview – (It is important to keep students on a strict schedule for optimal learning.)</a:t>
            </a:r>
          </a:p>
          <a:p>
            <a:r>
              <a:rPr lang="en-US" dirty="0" smtClean="0"/>
              <a:t>Monday – Vocabulary Overview and Reading</a:t>
            </a:r>
          </a:p>
          <a:p>
            <a:r>
              <a:rPr lang="en-US" dirty="0" smtClean="0"/>
              <a:t>Tuesday – Comprehension Questions</a:t>
            </a:r>
          </a:p>
          <a:p>
            <a:r>
              <a:rPr lang="en-US" dirty="0" smtClean="0"/>
              <a:t>Wednesday – Journal Writing, Editing, Word Webs, or Filing out Forms</a:t>
            </a:r>
          </a:p>
          <a:p>
            <a:r>
              <a:rPr lang="en-US" dirty="0" smtClean="0"/>
              <a:t>Thursday – Vocabulary Overview and Reading</a:t>
            </a:r>
          </a:p>
          <a:p>
            <a:r>
              <a:rPr lang="en-US" dirty="0" smtClean="0"/>
              <a:t>Friday – Putting Reading into real life situations.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33"/>
    </mc:Choice>
    <mc:Fallback xmlns="">
      <p:transition spd="slow" advTm="54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 present</a:t>
            </a:r>
          </a:p>
          <a:p>
            <a:r>
              <a:rPr lang="en-US" sz="3600" dirty="0"/>
              <a:t>Good </a:t>
            </a:r>
            <a:r>
              <a:rPr lang="en-US" sz="3600" dirty="0" smtClean="0"/>
              <a:t>Communication</a:t>
            </a:r>
          </a:p>
          <a:p>
            <a:r>
              <a:rPr lang="en-US" sz="4800" dirty="0" smtClean="0"/>
              <a:t>Turn in work to record progress</a:t>
            </a:r>
          </a:p>
          <a:p>
            <a:r>
              <a:rPr lang="en-US" sz="5400" dirty="0" smtClean="0"/>
              <a:t>Be supportive of your student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27"/>
    </mc:Choice>
    <mc:Fallback xmlns="">
      <p:transition spd="slow" advTm="23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Best way to reach 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at </a:t>
            </a:r>
            <a:r>
              <a:rPr lang="en-US" dirty="0" smtClean="0">
                <a:hlinkClick r:id="rId4"/>
              </a:rPr>
              <a:t>cristy.cooley@pisd.edu</a:t>
            </a:r>
            <a:endParaRPr lang="en-US" dirty="0" smtClean="0"/>
          </a:p>
          <a:p>
            <a:r>
              <a:rPr lang="en-US" dirty="0" smtClean="0"/>
              <a:t>Phone (469)752-9137</a:t>
            </a:r>
          </a:p>
          <a:p>
            <a:r>
              <a:rPr lang="en-US" dirty="0" smtClean="0"/>
              <a:t>Conference can be set up any day Monday – Friday from 2-3pm</a:t>
            </a:r>
          </a:p>
          <a:p>
            <a:r>
              <a:rPr lang="en-US" dirty="0" smtClean="0"/>
              <a:t>Conference can be set up person to person, by phone or by google meets</a:t>
            </a:r>
          </a:p>
          <a:p>
            <a:endParaRPr lang="en-US" dirty="0"/>
          </a:p>
          <a:p>
            <a:r>
              <a:rPr lang="en-US" dirty="0" smtClean="0"/>
              <a:t>Let me know how I can help you have a great experience at Plano East!!!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2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1"/>
    </mc:Choice>
    <mc:Fallback xmlns="">
      <p:transition spd="slow" advTm="29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38</TotalTime>
  <Words>248</Words>
  <Application>Microsoft Office PowerPoint</Application>
  <PresentationFormat>Widescreen</PresentationFormat>
  <Paragraphs>30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    Open house English 3 – Basic  </vt:lpstr>
      <vt:lpstr>Biographical Information</vt:lpstr>
      <vt:lpstr>Class Structure</vt:lpstr>
      <vt:lpstr>Keys to success</vt:lpstr>
      <vt:lpstr>Best way to reach me:</vt:lpstr>
    </vt:vector>
  </TitlesOfParts>
  <Company>Plano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3 – Basic</dc:title>
  <dc:creator>Cristy Cooley</dc:creator>
  <cp:lastModifiedBy>Cristy Cooley</cp:lastModifiedBy>
  <cp:revision>6</cp:revision>
  <dcterms:created xsi:type="dcterms:W3CDTF">2020-10-26T14:40:15Z</dcterms:created>
  <dcterms:modified xsi:type="dcterms:W3CDTF">2020-10-26T15:19:59Z</dcterms:modified>
</cp:coreProperties>
</file>