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1"/>
  </p:notesMasterIdLst>
  <p:sldIdLst>
    <p:sldId id="256"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90" r:id="rId27"/>
    <p:sldId id="291" r:id="rId28"/>
    <p:sldId id="292" r:id="rId29"/>
    <p:sldId id="293" r:id="rId30"/>
  </p:sldIdLst>
  <p:sldSz cx="12192000" cy="6858000"/>
  <p:notesSz cx="7010400" cy="9296400"/>
  <p:embeddedFontLst>
    <p:embeddedFont>
      <p:font typeface="Arial Narrow" panose="020B0606020202030204" pitchFamily="34" charset="0"/>
      <p:regular r:id="rId32"/>
      <p:bold r:id="rId33"/>
      <p:italic r:id="rId34"/>
      <p:boldItalic r:id="rId35"/>
    </p:embeddedFont>
    <p:embeddedFont>
      <p:font typeface="Roboto"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Helvetica Neue" panose="020B0604020202020204" charset="0"/>
      <p:regular r:id="rId44"/>
      <p:bold r:id="rId45"/>
      <p:italic r:id="rId46"/>
      <p:boldItalic r:id="rId47"/>
    </p:embeddedFont>
    <p:embeddedFont>
      <p:font typeface="Open Sans" panose="020B0604020202020204" charset="0"/>
      <p:bold r:id="rId48"/>
      <p:boldItalic r:id="rId49"/>
    </p:embeddedFont>
    <p:embeddedFont>
      <p:font typeface="Arial Black" panose="020B0A04020102020204" pitchFamily="3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font" Target="fonts/font20.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8" name="Google Shape;328;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7" name="Google Shape;337;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0" name="Google Shape;350;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1" name="Google Shape;361;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2" name="Google Shape;372;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6" name="Google Shape;386;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9" name="Google Shape;399;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8" name="Google Shape;408;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5" name="Google Shape;415;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1" name="Google Shape;421;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8" name="Google Shape;238;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1" name="Google Shape;431;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7" name="Google Shape;437;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817f32e514_0_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817f32e514_0_2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48" name="Google Shape;448;g2817f32e514_0_2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4" name="Google Shape;454;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1" name="Google Shape;461;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97" name="Google Shape;497;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6e16f7753f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6e16f7753f_0_1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3" name="Google Shape;513;g26e16f7753f_0_1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f6aa1fc3b3_0_8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f6aa1fc3b3_0_8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0" name="Google Shape;520;g2f6aa1fc3b3_0_81:notes"/>
          <p:cNvSpPr txBox="1">
            <a:spLocks noGrp="1"/>
          </p:cNvSpPr>
          <p:nvPr>
            <p:ph type="sldNum" idx="12"/>
          </p:nvPr>
        </p:nvSpPr>
        <p:spPr>
          <a:xfrm>
            <a:off x="3970938" y="8829967"/>
            <a:ext cx="3037800" cy="466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t>27</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6" name="Google Shape;526;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817f32e514_0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817f32e514_0_1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3" name="Google Shape;253;g2817f32e514_0_1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9" name="Google Shape;259;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9" name="Google Shape;269;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6" name="Google Shape;276;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f6b3197ace_1_9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7" name="Google Shape;287;g2f6b3197ace_1_9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7" name="Google Shape;97;p1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8" name="Google Shape;98;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p1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1" name="Google Shape;121;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20"/>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7" name="Google Shape;127;p20"/>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8" name="Google Shape;128;p20"/>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9" name="Google Shape;129;p20"/>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0" name="Google Shape;130;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500"/>
          </a:xfrm>
          <a:prstGeom prst="rect">
            <a:avLst/>
          </a:prstGeom>
          <a:noFill/>
          <a:ln>
            <a:noFill/>
          </a:ln>
        </p:spPr>
      </p:sp>
      <p:sp>
        <p:nvSpPr>
          <p:cNvPr id="143" name="Google Shape;143;p2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500"/>
          </a:xfrm>
          <a:prstGeom prst="rect">
            <a:avLst/>
          </a:prstGeom>
          <a:noFill/>
          <a:ln>
            <a:noFill/>
          </a:ln>
        </p:spPr>
      </p:sp>
      <p:sp>
        <p:nvSpPr>
          <p:cNvPr id="68" name="Google Shape;68;p1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rgbClr val="FAFAFA"/>
            </a:gs>
            <a:gs pos="100000">
              <a:srgbClr val="CECECE"/>
            </a:gs>
          </a:gsLst>
          <a:lin ang="5400012" scaled="0"/>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81000">
              <a:schemeClr val="lt1"/>
            </a:gs>
            <a:gs pos="90000">
              <a:srgbClr val="D8D8D8"/>
            </a:gs>
            <a:gs pos="100000">
              <a:srgbClr val="F2F2F2"/>
            </a:gs>
          </a:gsLst>
          <a:lin ang="0" scaled="0"/>
        </a:gra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www.pisd.edu/domain/2498" TargetMode="External"/><Relationship Id="rId5" Type="http://schemas.openxmlformats.org/officeDocument/2006/relationships/image" Target="../media/image31.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pisd.edu/domain/249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hyperlink" Target="https://www.pisd.edu/Page/6304"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www.pisd.edu/pwsh"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3" Type="http://schemas.openxmlformats.org/officeDocument/2006/relationships/hyperlink" Target="https://satfeewaiverform.collegeboard.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5" descr="C:\Users\Ann E\AppData\Local\Microsoft\Windows\Temporary Internet Files\Content.IE5\3LK49FVL\blue_wolf_by_inu_samui[1].jpg"/>
          <p:cNvPicPr preferRelativeResize="0"/>
          <p:nvPr/>
        </p:nvPicPr>
        <p:blipFill rotWithShape="1">
          <a:blip r:embed="rId3">
            <a:alphaModFix/>
          </a:blip>
          <a:srcRect t="14692" b="29058"/>
          <a:stretch/>
        </p:blipFill>
        <p:spPr>
          <a:xfrm>
            <a:off x="83147" y="10"/>
            <a:ext cx="12191980" cy="6857990"/>
          </a:xfrm>
          <a:prstGeom prst="rect">
            <a:avLst/>
          </a:prstGeom>
          <a:noFill/>
          <a:ln>
            <a:noFill/>
          </a:ln>
        </p:spPr>
      </p:pic>
      <p:sp>
        <p:nvSpPr>
          <p:cNvPr id="164" name="Google Shape;164;p25"/>
          <p:cNvSpPr/>
          <p:nvPr/>
        </p:nvSpPr>
        <p:spPr>
          <a:xfrm>
            <a:off x="7488621" y="2277613"/>
            <a:ext cx="4703379" cy="458038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65" name="Google Shape;165;p25"/>
          <p:cNvSpPr txBox="1">
            <a:spLocks noGrp="1"/>
          </p:cNvSpPr>
          <p:nvPr>
            <p:ph type="ctrTitle"/>
          </p:nvPr>
        </p:nvSpPr>
        <p:spPr>
          <a:xfrm>
            <a:off x="8022020" y="2899733"/>
            <a:ext cx="3852041" cy="33361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E4E79"/>
              </a:buClr>
              <a:buSzPts val="4000"/>
              <a:buFont typeface="Balthazar"/>
              <a:buNone/>
            </a:pPr>
            <a:r>
              <a:rPr lang="en-US" sz="4000" b="1">
                <a:solidFill>
                  <a:srgbClr val="1E4E79"/>
                </a:solidFill>
                <a:latin typeface="Balthazar"/>
                <a:ea typeface="Balthazar"/>
                <a:cs typeface="Balthazar"/>
                <a:sym typeface="Balthazar"/>
              </a:rPr>
              <a:t>Class </a:t>
            </a:r>
            <a:br>
              <a:rPr lang="en-US" sz="4000" b="1">
                <a:solidFill>
                  <a:srgbClr val="1E4E79"/>
                </a:solidFill>
                <a:latin typeface="Balthazar"/>
                <a:ea typeface="Balthazar"/>
                <a:cs typeface="Balthazar"/>
                <a:sym typeface="Balthazar"/>
              </a:rPr>
            </a:br>
            <a:r>
              <a:rPr lang="en-US" sz="4000" b="1">
                <a:solidFill>
                  <a:srgbClr val="1E4E79"/>
                </a:solidFill>
                <a:latin typeface="Balthazar"/>
                <a:ea typeface="Balthazar"/>
                <a:cs typeface="Balthazar"/>
                <a:sym typeface="Balthazar"/>
              </a:rPr>
              <a:t>of </a:t>
            </a:r>
            <a:br>
              <a:rPr lang="en-US" sz="4000" b="1">
                <a:solidFill>
                  <a:srgbClr val="1E4E79"/>
                </a:solidFill>
                <a:latin typeface="Balthazar"/>
                <a:ea typeface="Balthazar"/>
                <a:cs typeface="Balthazar"/>
                <a:sym typeface="Balthazar"/>
              </a:rPr>
            </a:br>
            <a:r>
              <a:rPr lang="en-US" sz="4000" b="1">
                <a:solidFill>
                  <a:srgbClr val="1E4E79"/>
                </a:solidFill>
                <a:latin typeface="Balthazar"/>
                <a:ea typeface="Balthazar"/>
                <a:cs typeface="Balthazar"/>
                <a:sym typeface="Balthazar"/>
              </a:rPr>
              <a:t>2025</a:t>
            </a:r>
            <a:br>
              <a:rPr lang="en-US" sz="4000" b="1">
                <a:solidFill>
                  <a:srgbClr val="1E4E79"/>
                </a:solidFill>
                <a:latin typeface="Balthazar"/>
                <a:ea typeface="Balthazar"/>
                <a:cs typeface="Balthazar"/>
                <a:sym typeface="Balthazar"/>
              </a:rPr>
            </a:br>
            <a:r>
              <a:rPr lang="en-US" sz="4000" b="1">
                <a:solidFill>
                  <a:srgbClr val="1E4E79"/>
                </a:solidFill>
                <a:latin typeface="Balthazar"/>
                <a:ea typeface="Balthazar"/>
                <a:cs typeface="Balthazar"/>
                <a:sym typeface="Balthazar"/>
              </a:rPr>
              <a:t/>
            </a:r>
            <a:br>
              <a:rPr lang="en-US" sz="4000" b="1">
                <a:solidFill>
                  <a:srgbClr val="1E4E79"/>
                </a:solidFill>
                <a:latin typeface="Balthazar"/>
                <a:ea typeface="Balthazar"/>
                <a:cs typeface="Balthazar"/>
                <a:sym typeface="Balthazar"/>
              </a:rPr>
            </a:br>
            <a:r>
              <a:rPr lang="en-US" sz="4000" b="1">
                <a:solidFill>
                  <a:srgbClr val="1E4E79"/>
                </a:solidFill>
                <a:latin typeface="Balthazar"/>
                <a:ea typeface="Balthazar"/>
                <a:cs typeface="Balthazar"/>
                <a:sym typeface="Balthazar"/>
              </a:rPr>
              <a:t>Wolfpack</a:t>
            </a:r>
            <a:endParaRPr/>
          </a:p>
        </p:txBody>
      </p:sp>
      <p:cxnSp>
        <p:nvCxnSpPr>
          <p:cNvPr id="166" name="Google Shape;166;p25"/>
          <p:cNvCxnSpPr/>
          <p:nvPr/>
        </p:nvCxnSpPr>
        <p:spPr>
          <a:xfrm>
            <a:off x="9480331" y="5123793"/>
            <a:ext cx="935420" cy="0"/>
          </a:xfrm>
          <a:prstGeom prst="straightConnector1">
            <a:avLst/>
          </a:prstGeom>
          <a:noFill/>
          <a:ln w="25400" cap="sq" cmpd="sng">
            <a:solidFill>
              <a:srgbClr val="262626"/>
            </a:solidFill>
            <a:prstDash val="solid"/>
            <a:bevel/>
            <a:headEnd type="none" w="sm" len="sm"/>
            <a:tailEnd type="none" w="sm" len="sm"/>
          </a:ln>
        </p:spPr>
      </p:cxn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329"/>
        <p:cNvGrpSpPr/>
        <p:nvPr/>
      </p:nvGrpSpPr>
      <p:grpSpPr>
        <a:xfrm>
          <a:off x="0" y="0"/>
          <a:ext cx="0" cy="0"/>
          <a:chOff x="0" y="0"/>
          <a:chExt cx="0" cy="0"/>
        </a:xfrm>
      </p:grpSpPr>
      <p:pic>
        <p:nvPicPr>
          <p:cNvPr id="330" name="Google Shape;330;p41"/>
          <p:cNvPicPr preferRelativeResize="0"/>
          <p:nvPr/>
        </p:nvPicPr>
        <p:blipFill rotWithShape="1">
          <a:blip r:embed="rId3">
            <a:alphaModFix/>
          </a:blip>
          <a:srcRect l="1" t="35626" r="61627" b="47913"/>
          <a:stretch/>
        </p:blipFill>
        <p:spPr>
          <a:xfrm>
            <a:off x="440382" y="1078736"/>
            <a:ext cx="3551985" cy="876673"/>
          </a:xfrm>
          <a:prstGeom prst="rect">
            <a:avLst/>
          </a:prstGeom>
          <a:noFill/>
          <a:ln>
            <a:noFill/>
          </a:ln>
        </p:spPr>
      </p:pic>
      <p:pic>
        <p:nvPicPr>
          <p:cNvPr id="331" name="Google Shape;331;p41"/>
          <p:cNvPicPr preferRelativeResize="0"/>
          <p:nvPr/>
        </p:nvPicPr>
        <p:blipFill rotWithShape="1">
          <a:blip r:embed="rId4">
            <a:alphaModFix/>
          </a:blip>
          <a:srcRect t="28357"/>
          <a:stretch/>
        </p:blipFill>
        <p:spPr>
          <a:xfrm>
            <a:off x="229177" y="427573"/>
            <a:ext cx="5366907" cy="651163"/>
          </a:xfrm>
          <a:prstGeom prst="rect">
            <a:avLst/>
          </a:prstGeom>
          <a:noFill/>
          <a:ln>
            <a:noFill/>
          </a:ln>
        </p:spPr>
      </p:pic>
      <p:pic>
        <p:nvPicPr>
          <p:cNvPr id="332" name="Google Shape;332;p41"/>
          <p:cNvPicPr preferRelativeResize="0"/>
          <p:nvPr/>
        </p:nvPicPr>
        <p:blipFill rotWithShape="1">
          <a:blip r:embed="rId5">
            <a:alphaModFix/>
          </a:blip>
          <a:srcRect b="6830"/>
          <a:stretch/>
        </p:blipFill>
        <p:spPr>
          <a:xfrm>
            <a:off x="1171902" y="2360073"/>
            <a:ext cx="4725792" cy="3517503"/>
          </a:xfrm>
          <a:prstGeom prst="rect">
            <a:avLst/>
          </a:prstGeom>
          <a:noFill/>
          <a:ln>
            <a:noFill/>
          </a:ln>
          <a:effectLst>
            <a:outerShdw blurRad="63500" sx="102000" sy="102000" algn="ctr" rotWithShape="0">
              <a:srgbClr val="000000">
                <a:alpha val="40000"/>
              </a:srgbClr>
            </a:outerShdw>
          </a:effectLst>
        </p:spPr>
      </p:pic>
      <p:pic>
        <p:nvPicPr>
          <p:cNvPr id="333" name="Google Shape;333;p41"/>
          <p:cNvPicPr preferRelativeResize="0"/>
          <p:nvPr/>
        </p:nvPicPr>
        <p:blipFill rotWithShape="1">
          <a:blip r:embed="rId6">
            <a:alphaModFix/>
          </a:blip>
          <a:srcRect l="23733" t="15921" r="23248" b="4578"/>
          <a:stretch/>
        </p:blipFill>
        <p:spPr>
          <a:xfrm>
            <a:off x="6383876" y="2313174"/>
            <a:ext cx="4448248" cy="3517503"/>
          </a:xfrm>
          <a:prstGeom prst="rect">
            <a:avLst/>
          </a:prstGeom>
          <a:noFill/>
          <a:ln>
            <a:noFill/>
          </a:ln>
          <a:effectLst>
            <a:outerShdw blurRad="63500" sx="102000" sy="102000" algn="ctr" rotWithShape="0">
              <a:srgbClr val="000000">
                <a:alpha val="40000"/>
              </a:srgbClr>
            </a:outerShdw>
          </a:effectLst>
        </p:spPr>
      </p:pic>
      <p:sp>
        <p:nvSpPr>
          <p:cNvPr id="334" name="Google Shape;334;p41"/>
          <p:cNvSpPr/>
          <p:nvPr/>
        </p:nvSpPr>
        <p:spPr>
          <a:xfrm rot="8376921">
            <a:off x="10460182" y="4987638"/>
            <a:ext cx="978408" cy="48463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338"/>
        <p:cNvGrpSpPr/>
        <p:nvPr/>
      </p:nvGrpSpPr>
      <p:grpSpPr>
        <a:xfrm>
          <a:off x="0" y="0"/>
          <a:ext cx="0" cy="0"/>
          <a:chOff x="0" y="0"/>
          <a:chExt cx="0" cy="0"/>
        </a:xfrm>
      </p:grpSpPr>
      <p:pic>
        <p:nvPicPr>
          <p:cNvPr id="339" name="Google Shape;339;p42"/>
          <p:cNvPicPr preferRelativeResize="0"/>
          <p:nvPr/>
        </p:nvPicPr>
        <p:blipFill rotWithShape="1">
          <a:blip r:embed="rId3">
            <a:alphaModFix/>
          </a:blip>
          <a:srcRect t="28357"/>
          <a:stretch/>
        </p:blipFill>
        <p:spPr>
          <a:xfrm>
            <a:off x="186974" y="399438"/>
            <a:ext cx="5366907" cy="651163"/>
          </a:xfrm>
          <a:prstGeom prst="rect">
            <a:avLst/>
          </a:prstGeom>
          <a:noFill/>
          <a:ln>
            <a:noFill/>
          </a:ln>
        </p:spPr>
      </p:pic>
      <p:pic>
        <p:nvPicPr>
          <p:cNvPr id="340" name="Google Shape;340;p42"/>
          <p:cNvPicPr preferRelativeResize="0"/>
          <p:nvPr/>
        </p:nvPicPr>
        <p:blipFill rotWithShape="1">
          <a:blip r:embed="rId4">
            <a:alphaModFix/>
          </a:blip>
          <a:srcRect l="22939" t="15912" r="23333" b="7246"/>
          <a:stretch/>
        </p:blipFill>
        <p:spPr>
          <a:xfrm>
            <a:off x="1046963" y="1570980"/>
            <a:ext cx="4389878" cy="3634343"/>
          </a:xfrm>
          <a:prstGeom prst="rect">
            <a:avLst/>
          </a:prstGeom>
          <a:noFill/>
          <a:ln>
            <a:noFill/>
          </a:ln>
          <a:effectLst>
            <a:outerShdw blurRad="63500" sx="102000" sy="102000" algn="ctr" rotWithShape="0">
              <a:srgbClr val="000000">
                <a:alpha val="40000"/>
              </a:srgbClr>
            </a:outerShdw>
          </a:effectLst>
        </p:spPr>
      </p:pic>
      <p:pic>
        <p:nvPicPr>
          <p:cNvPr id="341" name="Google Shape;341;p42"/>
          <p:cNvPicPr preferRelativeResize="0"/>
          <p:nvPr/>
        </p:nvPicPr>
        <p:blipFill rotWithShape="1">
          <a:blip r:embed="rId5">
            <a:alphaModFix/>
          </a:blip>
          <a:srcRect l="6186" t="51554" r="74057" b="43428"/>
          <a:stretch/>
        </p:blipFill>
        <p:spPr>
          <a:xfrm>
            <a:off x="295421" y="1184242"/>
            <a:ext cx="1941342" cy="306933"/>
          </a:xfrm>
          <a:prstGeom prst="rect">
            <a:avLst/>
          </a:prstGeom>
          <a:noFill/>
          <a:ln>
            <a:noFill/>
          </a:ln>
        </p:spPr>
      </p:pic>
      <p:pic>
        <p:nvPicPr>
          <p:cNvPr id="342" name="Google Shape;342;p42"/>
          <p:cNvPicPr preferRelativeResize="0"/>
          <p:nvPr/>
        </p:nvPicPr>
        <p:blipFill rotWithShape="1">
          <a:blip r:embed="rId6">
            <a:alphaModFix/>
          </a:blip>
          <a:srcRect l="22702" t="16356" r="23333" b="8139"/>
          <a:stretch/>
        </p:blipFill>
        <p:spPr>
          <a:xfrm>
            <a:off x="6728927" y="1565012"/>
            <a:ext cx="4244740" cy="3640311"/>
          </a:xfrm>
          <a:prstGeom prst="rect">
            <a:avLst/>
          </a:prstGeom>
          <a:noFill/>
          <a:ln>
            <a:noFill/>
          </a:ln>
          <a:effectLst>
            <a:outerShdw blurRad="63500" sx="102000" sy="102000" algn="ctr" rotWithShape="0">
              <a:srgbClr val="000000">
                <a:alpha val="40000"/>
              </a:srgbClr>
            </a:outerShdw>
          </a:effectLst>
        </p:spPr>
      </p:pic>
      <p:pic>
        <p:nvPicPr>
          <p:cNvPr id="343" name="Google Shape;343;p42"/>
          <p:cNvPicPr preferRelativeResize="0"/>
          <p:nvPr/>
        </p:nvPicPr>
        <p:blipFill rotWithShape="1">
          <a:blip r:embed="rId7">
            <a:alphaModFix/>
          </a:blip>
          <a:srcRect l="55749" t="83310" r="23333" b="8139"/>
          <a:stretch/>
        </p:blipFill>
        <p:spPr>
          <a:xfrm>
            <a:off x="9037926" y="4770942"/>
            <a:ext cx="1935741" cy="403089"/>
          </a:xfrm>
          <a:prstGeom prst="rect">
            <a:avLst/>
          </a:prstGeom>
          <a:noFill/>
          <a:ln>
            <a:noFill/>
          </a:ln>
          <a:effectLst>
            <a:outerShdw blurRad="63500" sx="102000" sy="102000" algn="ctr" rotWithShape="0">
              <a:srgbClr val="000000">
                <a:alpha val="40000"/>
              </a:srgbClr>
            </a:outerShdw>
          </a:effectLst>
        </p:spPr>
      </p:pic>
      <p:sp>
        <p:nvSpPr>
          <p:cNvPr id="344" name="Google Shape;344;p42"/>
          <p:cNvSpPr/>
          <p:nvPr/>
        </p:nvSpPr>
        <p:spPr>
          <a:xfrm rot="-3832000">
            <a:off x="599029" y="3840045"/>
            <a:ext cx="484632" cy="978408"/>
          </a:xfrm>
          <a:prstGeom prst="down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42"/>
          <p:cNvSpPr/>
          <p:nvPr/>
        </p:nvSpPr>
        <p:spPr>
          <a:xfrm rot="1198505">
            <a:off x="5931384" y="2224952"/>
            <a:ext cx="978408" cy="48463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42"/>
          <p:cNvSpPr/>
          <p:nvPr/>
        </p:nvSpPr>
        <p:spPr>
          <a:xfrm>
            <a:off x="5984733" y="3369524"/>
            <a:ext cx="978408" cy="48463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42"/>
          <p:cNvSpPr/>
          <p:nvPr/>
        </p:nvSpPr>
        <p:spPr>
          <a:xfrm rot="-1674123">
            <a:off x="8265111" y="4963029"/>
            <a:ext cx="978408" cy="48463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96000">
              <a:srgbClr val="FAFAFA"/>
            </a:gs>
            <a:gs pos="100000">
              <a:srgbClr val="CECECE"/>
            </a:gs>
          </a:gsLst>
          <a:lin ang="0" scaled="0"/>
        </a:gradFill>
        <a:effectLst/>
      </p:bgPr>
    </p:bg>
    <p:spTree>
      <p:nvGrpSpPr>
        <p:cNvPr id="1" name="Shape 351"/>
        <p:cNvGrpSpPr/>
        <p:nvPr/>
      </p:nvGrpSpPr>
      <p:grpSpPr>
        <a:xfrm>
          <a:off x="0" y="0"/>
          <a:ext cx="0" cy="0"/>
          <a:chOff x="0" y="0"/>
          <a:chExt cx="0" cy="0"/>
        </a:xfrm>
      </p:grpSpPr>
      <p:pic>
        <p:nvPicPr>
          <p:cNvPr id="352" name="Google Shape;352;p43"/>
          <p:cNvPicPr preferRelativeResize="0"/>
          <p:nvPr/>
        </p:nvPicPr>
        <p:blipFill rotWithShape="1">
          <a:blip r:embed="rId3">
            <a:alphaModFix/>
          </a:blip>
          <a:srcRect t="57808" r="58345" b="2740"/>
          <a:stretch/>
        </p:blipFill>
        <p:spPr>
          <a:xfrm>
            <a:off x="115684" y="1193476"/>
            <a:ext cx="3855807" cy="2101184"/>
          </a:xfrm>
          <a:prstGeom prst="rect">
            <a:avLst/>
          </a:prstGeom>
          <a:noFill/>
          <a:ln>
            <a:noFill/>
          </a:ln>
        </p:spPr>
      </p:pic>
      <p:pic>
        <p:nvPicPr>
          <p:cNvPr id="353" name="Google Shape;353;p43"/>
          <p:cNvPicPr preferRelativeResize="0"/>
          <p:nvPr/>
        </p:nvPicPr>
        <p:blipFill rotWithShape="1">
          <a:blip r:embed="rId4">
            <a:alphaModFix/>
          </a:blip>
          <a:srcRect t="28357"/>
          <a:stretch/>
        </p:blipFill>
        <p:spPr>
          <a:xfrm>
            <a:off x="401433" y="542313"/>
            <a:ext cx="5366907" cy="651163"/>
          </a:xfrm>
          <a:prstGeom prst="rect">
            <a:avLst/>
          </a:prstGeom>
          <a:noFill/>
          <a:ln>
            <a:noFill/>
          </a:ln>
        </p:spPr>
      </p:pic>
      <p:pic>
        <p:nvPicPr>
          <p:cNvPr id="354" name="Google Shape;354;p43"/>
          <p:cNvPicPr preferRelativeResize="0"/>
          <p:nvPr/>
        </p:nvPicPr>
        <p:blipFill rotWithShape="1">
          <a:blip r:embed="rId5">
            <a:alphaModFix/>
          </a:blip>
          <a:srcRect t="10035"/>
          <a:stretch/>
        </p:blipFill>
        <p:spPr>
          <a:xfrm>
            <a:off x="3971491" y="1193476"/>
            <a:ext cx="6586972" cy="3723839"/>
          </a:xfrm>
          <a:prstGeom prst="rect">
            <a:avLst/>
          </a:prstGeom>
          <a:noFill/>
          <a:ln>
            <a:noFill/>
          </a:ln>
          <a:effectLst>
            <a:outerShdw blurRad="63500" sx="102000" sy="102000" algn="ctr" rotWithShape="0">
              <a:srgbClr val="000000">
                <a:alpha val="40000"/>
              </a:srgbClr>
            </a:outerShdw>
          </a:effectLst>
        </p:spPr>
      </p:pic>
      <p:pic>
        <p:nvPicPr>
          <p:cNvPr id="355" name="Google Shape;355;p43"/>
          <p:cNvPicPr preferRelativeResize="0"/>
          <p:nvPr/>
        </p:nvPicPr>
        <p:blipFill rotWithShape="1">
          <a:blip r:embed="rId6">
            <a:alphaModFix/>
          </a:blip>
          <a:srcRect l="15827" t="16341" r="15645" b="6567"/>
          <a:stretch/>
        </p:blipFill>
        <p:spPr>
          <a:xfrm>
            <a:off x="6205831" y="3199005"/>
            <a:ext cx="5343744" cy="3328403"/>
          </a:xfrm>
          <a:prstGeom prst="rect">
            <a:avLst/>
          </a:prstGeom>
          <a:noFill/>
          <a:ln>
            <a:noFill/>
          </a:ln>
          <a:effectLst>
            <a:outerShdw blurRad="63500" sx="102000" sy="102000" algn="ctr" rotWithShape="0">
              <a:srgbClr val="000000">
                <a:alpha val="40000"/>
              </a:srgbClr>
            </a:outerShdw>
          </a:effectLst>
        </p:spPr>
      </p:pic>
      <p:sp>
        <p:nvSpPr>
          <p:cNvPr id="356" name="Google Shape;356;p43"/>
          <p:cNvSpPr/>
          <p:nvPr/>
        </p:nvSpPr>
        <p:spPr>
          <a:xfrm rot="3369975">
            <a:off x="10765981" y="1140307"/>
            <a:ext cx="484632" cy="978408"/>
          </a:xfrm>
          <a:prstGeom prst="down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43"/>
          <p:cNvSpPr/>
          <p:nvPr/>
        </p:nvSpPr>
        <p:spPr>
          <a:xfrm>
            <a:off x="5443770" y="4122899"/>
            <a:ext cx="978408" cy="48463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43"/>
          <p:cNvSpPr/>
          <p:nvPr/>
        </p:nvSpPr>
        <p:spPr>
          <a:xfrm>
            <a:off x="9580055" y="6099438"/>
            <a:ext cx="978408" cy="48463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95000">
              <a:srgbClr val="FAFAFA"/>
            </a:gs>
            <a:gs pos="100000">
              <a:srgbClr val="CECECE"/>
            </a:gs>
          </a:gsLst>
          <a:lin ang="0" scaled="0"/>
        </a:gradFill>
        <a:effectLst/>
      </p:bgPr>
    </p:bg>
    <p:spTree>
      <p:nvGrpSpPr>
        <p:cNvPr id="1" name="Shape 362"/>
        <p:cNvGrpSpPr/>
        <p:nvPr/>
      </p:nvGrpSpPr>
      <p:grpSpPr>
        <a:xfrm>
          <a:off x="0" y="0"/>
          <a:ext cx="0" cy="0"/>
          <a:chOff x="0" y="0"/>
          <a:chExt cx="0" cy="0"/>
        </a:xfrm>
      </p:grpSpPr>
      <p:pic>
        <p:nvPicPr>
          <p:cNvPr id="363" name="Google Shape;363;p44"/>
          <p:cNvPicPr preferRelativeResize="0">
            <a:picLocks noGrp="1"/>
          </p:cNvPicPr>
          <p:nvPr>
            <p:ph type="body" idx="1"/>
          </p:nvPr>
        </p:nvPicPr>
        <p:blipFill rotWithShape="1">
          <a:blip r:embed="rId3">
            <a:alphaModFix/>
          </a:blip>
          <a:srcRect t="9812"/>
          <a:stretch/>
        </p:blipFill>
        <p:spPr>
          <a:xfrm>
            <a:off x="4783013" y="1102505"/>
            <a:ext cx="6865035" cy="4665087"/>
          </a:xfrm>
          <a:prstGeom prst="rect">
            <a:avLst/>
          </a:prstGeom>
          <a:noFill/>
          <a:ln>
            <a:noFill/>
          </a:ln>
        </p:spPr>
      </p:pic>
      <p:pic>
        <p:nvPicPr>
          <p:cNvPr id="364" name="Google Shape;364;p44"/>
          <p:cNvPicPr preferRelativeResize="0"/>
          <p:nvPr/>
        </p:nvPicPr>
        <p:blipFill rotWithShape="1">
          <a:blip r:embed="rId4">
            <a:alphaModFix/>
          </a:blip>
          <a:srcRect/>
          <a:stretch/>
        </p:blipFill>
        <p:spPr>
          <a:xfrm>
            <a:off x="486832" y="1102504"/>
            <a:ext cx="4059864" cy="4665087"/>
          </a:xfrm>
          <a:prstGeom prst="rect">
            <a:avLst/>
          </a:prstGeom>
          <a:noFill/>
          <a:ln>
            <a:noFill/>
          </a:ln>
          <a:effectLst>
            <a:outerShdw blurRad="63500" sx="102000" sy="102000" algn="ctr" rotWithShape="0">
              <a:srgbClr val="000000">
                <a:alpha val="40000"/>
              </a:srgbClr>
            </a:outerShdw>
          </a:effectLst>
        </p:spPr>
      </p:pic>
      <p:pic>
        <p:nvPicPr>
          <p:cNvPr id="365" name="Google Shape;365;p44"/>
          <p:cNvPicPr preferRelativeResize="0"/>
          <p:nvPr/>
        </p:nvPicPr>
        <p:blipFill rotWithShape="1">
          <a:blip r:embed="rId5">
            <a:alphaModFix/>
          </a:blip>
          <a:srcRect/>
          <a:stretch/>
        </p:blipFill>
        <p:spPr>
          <a:xfrm>
            <a:off x="10024161" y="5081696"/>
            <a:ext cx="1952898" cy="685896"/>
          </a:xfrm>
          <a:prstGeom prst="rect">
            <a:avLst/>
          </a:prstGeom>
          <a:noFill/>
          <a:ln>
            <a:noFill/>
          </a:ln>
        </p:spPr>
      </p:pic>
      <p:sp>
        <p:nvSpPr>
          <p:cNvPr id="366" name="Google Shape;366;p44"/>
          <p:cNvSpPr/>
          <p:nvPr/>
        </p:nvSpPr>
        <p:spPr>
          <a:xfrm rot="-2440578">
            <a:off x="9298639" y="5785549"/>
            <a:ext cx="978408" cy="48463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67" name="Google Shape;367;p44"/>
          <p:cNvCxnSpPr/>
          <p:nvPr/>
        </p:nvCxnSpPr>
        <p:spPr>
          <a:xfrm>
            <a:off x="3893127" y="2784764"/>
            <a:ext cx="2660073" cy="1094509"/>
          </a:xfrm>
          <a:prstGeom prst="straightConnector1">
            <a:avLst/>
          </a:prstGeom>
          <a:noFill/>
          <a:ln w="57150" cap="flat" cmpd="sng">
            <a:solidFill>
              <a:schemeClr val="accent1"/>
            </a:solidFill>
            <a:prstDash val="solid"/>
            <a:miter lim="800000"/>
            <a:headEnd type="triangle" w="med" len="med"/>
            <a:tailEnd type="triangle" w="med" len="med"/>
          </a:ln>
        </p:spPr>
      </p:cxnSp>
      <p:cxnSp>
        <p:nvCxnSpPr>
          <p:cNvPr id="368" name="Google Shape;368;p44"/>
          <p:cNvCxnSpPr/>
          <p:nvPr/>
        </p:nvCxnSpPr>
        <p:spPr>
          <a:xfrm>
            <a:off x="3893127" y="2784764"/>
            <a:ext cx="2479963" cy="2189018"/>
          </a:xfrm>
          <a:prstGeom prst="straightConnector1">
            <a:avLst/>
          </a:prstGeom>
          <a:noFill/>
          <a:ln w="57150" cap="flat" cmpd="sng">
            <a:solidFill>
              <a:schemeClr val="accent1"/>
            </a:solidFill>
            <a:prstDash val="solid"/>
            <a:miter lim="800000"/>
            <a:headEnd type="triangle" w="med" len="med"/>
            <a:tailEnd type="triangle" w="med" len="med"/>
          </a:ln>
        </p:spPr>
      </p:cxnSp>
      <p:sp>
        <p:nvSpPr>
          <p:cNvPr id="369" name="Google Shape;369;p44"/>
          <p:cNvSpPr/>
          <p:nvPr/>
        </p:nvSpPr>
        <p:spPr>
          <a:xfrm>
            <a:off x="157821" y="4844261"/>
            <a:ext cx="54374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rgbClr val="FF0000"/>
                </a:solidFill>
                <a:latin typeface="Calibri"/>
                <a:ea typeface="Calibri"/>
                <a:cs typeface="Calibri"/>
                <a:sym typeface="Calibri"/>
              </a:rPr>
              <a:t>X</a:t>
            </a:r>
            <a:endParaRPr sz="5400" b="0" cap="none">
              <a:solidFill>
                <a:srgbClr val="FF0000"/>
              </a:solidFill>
              <a:latin typeface="Calibri"/>
              <a:ea typeface="Calibri"/>
              <a:cs typeface="Calibri"/>
              <a:sym typeface="Calibri"/>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96000">
              <a:srgbClr val="FAFAFA"/>
            </a:gs>
            <a:gs pos="100000">
              <a:srgbClr val="CECECE"/>
            </a:gs>
          </a:gsLst>
          <a:lin ang="0" scaled="0"/>
        </a:gradFill>
        <a:effectLst/>
      </p:bgPr>
    </p:bg>
    <p:spTree>
      <p:nvGrpSpPr>
        <p:cNvPr id="1" name="Shape 373"/>
        <p:cNvGrpSpPr/>
        <p:nvPr/>
      </p:nvGrpSpPr>
      <p:grpSpPr>
        <a:xfrm>
          <a:off x="0" y="0"/>
          <a:ext cx="0" cy="0"/>
          <a:chOff x="0" y="0"/>
          <a:chExt cx="0" cy="0"/>
        </a:xfrm>
      </p:grpSpPr>
      <p:pic>
        <p:nvPicPr>
          <p:cNvPr id="374" name="Google Shape;374;p45"/>
          <p:cNvPicPr preferRelativeResize="0"/>
          <p:nvPr/>
        </p:nvPicPr>
        <p:blipFill rotWithShape="1">
          <a:blip r:embed="rId3">
            <a:alphaModFix/>
          </a:blip>
          <a:srcRect/>
          <a:stretch/>
        </p:blipFill>
        <p:spPr>
          <a:xfrm>
            <a:off x="3754582" y="407270"/>
            <a:ext cx="6767092" cy="3319604"/>
          </a:xfrm>
          <a:prstGeom prst="rect">
            <a:avLst/>
          </a:prstGeom>
          <a:noFill/>
          <a:ln>
            <a:noFill/>
          </a:ln>
          <a:effectLst>
            <a:outerShdw blurRad="63500" sx="102000" sy="102000" algn="ctr" rotWithShape="0">
              <a:srgbClr val="000000">
                <a:alpha val="40000"/>
              </a:srgbClr>
            </a:outerShdw>
          </a:effectLst>
        </p:spPr>
      </p:pic>
      <p:pic>
        <p:nvPicPr>
          <p:cNvPr id="375" name="Google Shape;375;p45"/>
          <p:cNvPicPr preferRelativeResize="0"/>
          <p:nvPr/>
        </p:nvPicPr>
        <p:blipFill rotWithShape="1">
          <a:blip r:embed="rId4">
            <a:alphaModFix/>
          </a:blip>
          <a:srcRect/>
          <a:stretch/>
        </p:blipFill>
        <p:spPr>
          <a:xfrm>
            <a:off x="5140036" y="3280509"/>
            <a:ext cx="6767092" cy="2884764"/>
          </a:xfrm>
          <a:prstGeom prst="rect">
            <a:avLst/>
          </a:prstGeom>
          <a:noFill/>
          <a:ln>
            <a:noFill/>
          </a:ln>
          <a:effectLst>
            <a:outerShdw blurRad="63500" sx="102000" sy="102000" algn="ctr" rotWithShape="0">
              <a:srgbClr val="000000">
                <a:alpha val="40000"/>
              </a:srgbClr>
            </a:outerShdw>
          </a:effectLst>
        </p:spPr>
      </p:pic>
      <p:sp>
        <p:nvSpPr>
          <p:cNvPr id="376" name="Google Shape;376;p45"/>
          <p:cNvSpPr/>
          <p:nvPr/>
        </p:nvSpPr>
        <p:spPr>
          <a:xfrm>
            <a:off x="604912" y="343485"/>
            <a:ext cx="2734034" cy="6173639"/>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Arial Black"/>
              <a:ea typeface="Arial Black"/>
              <a:cs typeface="Arial Black"/>
              <a:sym typeface="Arial Black"/>
            </a:endParaRPr>
          </a:p>
        </p:txBody>
      </p:sp>
      <p:cxnSp>
        <p:nvCxnSpPr>
          <p:cNvPr id="377" name="Google Shape;377;p45"/>
          <p:cNvCxnSpPr/>
          <p:nvPr/>
        </p:nvCxnSpPr>
        <p:spPr>
          <a:xfrm>
            <a:off x="3502855" y="2495605"/>
            <a:ext cx="386808" cy="143554"/>
          </a:xfrm>
          <a:prstGeom prst="straightConnector1">
            <a:avLst/>
          </a:prstGeom>
          <a:noFill/>
          <a:ln w="38100" cap="flat" cmpd="sng">
            <a:solidFill>
              <a:srgbClr val="FF0000"/>
            </a:solidFill>
            <a:prstDash val="solid"/>
            <a:miter lim="800000"/>
            <a:headEnd type="none" w="sm" len="sm"/>
            <a:tailEnd type="triangle" w="med" len="med"/>
          </a:ln>
        </p:spPr>
      </p:cxnSp>
      <p:cxnSp>
        <p:nvCxnSpPr>
          <p:cNvPr id="378" name="Google Shape;378;p45"/>
          <p:cNvCxnSpPr/>
          <p:nvPr/>
        </p:nvCxnSpPr>
        <p:spPr>
          <a:xfrm>
            <a:off x="5595423" y="2495605"/>
            <a:ext cx="495968" cy="123826"/>
          </a:xfrm>
          <a:prstGeom prst="straightConnector1">
            <a:avLst/>
          </a:prstGeom>
          <a:noFill/>
          <a:ln w="38100" cap="flat" cmpd="sng">
            <a:solidFill>
              <a:srgbClr val="FF0000"/>
            </a:solidFill>
            <a:prstDash val="solid"/>
            <a:miter lim="800000"/>
            <a:headEnd type="none" w="sm" len="sm"/>
            <a:tailEnd type="triangle" w="med" len="med"/>
          </a:ln>
        </p:spPr>
      </p:cxnSp>
      <p:cxnSp>
        <p:nvCxnSpPr>
          <p:cNvPr id="379" name="Google Shape;379;p45"/>
          <p:cNvCxnSpPr/>
          <p:nvPr/>
        </p:nvCxnSpPr>
        <p:spPr>
          <a:xfrm>
            <a:off x="7797151" y="2495605"/>
            <a:ext cx="509381" cy="123826"/>
          </a:xfrm>
          <a:prstGeom prst="straightConnector1">
            <a:avLst/>
          </a:prstGeom>
          <a:noFill/>
          <a:ln w="38100" cap="flat" cmpd="sng">
            <a:solidFill>
              <a:srgbClr val="FF0000"/>
            </a:solidFill>
            <a:prstDash val="solid"/>
            <a:miter lim="800000"/>
            <a:headEnd type="none" w="sm" len="sm"/>
            <a:tailEnd type="triangle" w="med" len="med"/>
          </a:ln>
        </p:spPr>
      </p:cxnSp>
      <p:cxnSp>
        <p:nvCxnSpPr>
          <p:cNvPr id="380" name="Google Shape;380;p45"/>
          <p:cNvCxnSpPr/>
          <p:nvPr/>
        </p:nvCxnSpPr>
        <p:spPr>
          <a:xfrm>
            <a:off x="4770362" y="4900680"/>
            <a:ext cx="469562" cy="92075"/>
          </a:xfrm>
          <a:prstGeom prst="straightConnector1">
            <a:avLst/>
          </a:prstGeom>
          <a:noFill/>
          <a:ln w="38100" cap="flat" cmpd="sng">
            <a:solidFill>
              <a:srgbClr val="FF0000"/>
            </a:solidFill>
            <a:prstDash val="solid"/>
            <a:miter lim="800000"/>
            <a:headEnd type="none" w="sm" len="sm"/>
            <a:tailEnd type="triangle" w="med" len="med"/>
          </a:ln>
        </p:spPr>
      </p:cxnSp>
      <p:cxnSp>
        <p:nvCxnSpPr>
          <p:cNvPr id="381" name="Google Shape;381;p45"/>
          <p:cNvCxnSpPr/>
          <p:nvPr/>
        </p:nvCxnSpPr>
        <p:spPr>
          <a:xfrm>
            <a:off x="7041015" y="4900680"/>
            <a:ext cx="386300" cy="45393"/>
          </a:xfrm>
          <a:prstGeom prst="straightConnector1">
            <a:avLst/>
          </a:prstGeom>
          <a:noFill/>
          <a:ln w="38100" cap="flat" cmpd="sng">
            <a:solidFill>
              <a:srgbClr val="FF0000"/>
            </a:solidFill>
            <a:prstDash val="solid"/>
            <a:miter lim="800000"/>
            <a:headEnd type="none" w="sm" len="sm"/>
            <a:tailEnd type="triangle" w="med" len="med"/>
          </a:ln>
        </p:spPr>
      </p:cxnSp>
      <p:cxnSp>
        <p:nvCxnSpPr>
          <p:cNvPr id="382" name="Google Shape;382;p45"/>
          <p:cNvCxnSpPr/>
          <p:nvPr/>
        </p:nvCxnSpPr>
        <p:spPr>
          <a:xfrm>
            <a:off x="9222731" y="4861463"/>
            <a:ext cx="438815" cy="123826"/>
          </a:xfrm>
          <a:prstGeom prst="straightConnector1">
            <a:avLst/>
          </a:prstGeom>
          <a:noFill/>
          <a:ln w="38100" cap="flat" cmpd="sng">
            <a:solidFill>
              <a:srgbClr val="FF0000"/>
            </a:solidFill>
            <a:prstDash val="solid"/>
            <a:miter lim="800000"/>
            <a:headEnd type="none" w="sm" len="sm"/>
            <a:tailEnd type="triangle" w="med" len="med"/>
          </a:ln>
        </p:spPr>
      </p:cxnSp>
      <p:pic>
        <p:nvPicPr>
          <p:cNvPr id="383" name="Google Shape;383;p45"/>
          <p:cNvPicPr preferRelativeResize="0"/>
          <p:nvPr/>
        </p:nvPicPr>
        <p:blipFill rotWithShape="1">
          <a:blip r:embed="rId5">
            <a:alphaModFix/>
          </a:blip>
          <a:srcRect/>
          <a:stretch/>
        </p:blipFill>
        <p:spPr>
          <a:xfrm>
            <a:off x="672766" y="1656843"/>
            <a:ext cx="2598326" cy="3546921"/>
          </a:xfrm>
          <a:prstGeom prst="rect">
            <a:avLst/>
          </a:prstGeom>
          <a:noFill/>
          <a:ln>
            <a:noFill/>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94000">
              <a:srgbClr val="FAFAFA"/>
            </a:gs>
            <a:gs pos="100000">
              <a:srgbClr val="CECECE"/>
            </a:gs>
          </a:gsLst>
          <a:lin ang="0" scaled="0"/>
        </a:gradFill>
        <a:effectLst/>
      </p:bgPr>
    </p:bg>
    <p:spTree>
      <p:nvGrpSpPr>
        <p:cNvPr id="1" name="Shape 387"/>
        <p:cNvGrpSpPr/>
        <p:nvPr/>
      </p:nvGrpSpPr>
      <p:grpSpPr>
        <a:xfrm>
          <a:off x="0" y="0"/>
          <a:ext cx="0" cy="0"/>
          <a:chOff x="0" y="0"/>
          <a:chExt cx="0" cy="0"/>
        </a:xfrm>
      </p:grpSpPr>
      <p:pic>
        <p:nvPicPr>
          <p:cNvPr id="388" name="Google Shape;388;p46"/>
          <p:cNvPicPr preferRelativeResize="0"/>
          <p:nvPr/>
        </p:nvPicPr>
        <p:blipFill rotWithShape="1">
          <a:blip r:embed="rId3">
            <a:alphaModFix/>
          </a:blip>
          <a:srcRect l="2395" t="2606"/>
          <a:stretch/>
        </p:blipFill>
        <p:spPr>
          <a:xfrm>
            <a:off x="5066927" y="3656961"/>
            <a:ext cx="5943600" cy="2773132"/>
          </a:xfrm>
          <a:prstGeom prst="rect">
            <a:avLst/>
          </a:prstGeom>
          <a:noFill/>
          <a:ln>
            <a:noFill/>
          </a:ln>
          <a:effectLst>
            <a:outerShdw blurRad="63500" sx="102000" sy="102000" algn="ctr" rotWithShape="0">
              <a:srgbClr val="000000">
                <a:alpha val="40000"/>
              </a:srgbClr>
            </a:outerShdw>
          </a:effectLst>
        </p:spPr>
      </p:pic>
      <p:pic>
        <p:nvPicPr>
          <p:cNvPr id="389" name="Google Shape;389;p46"/>
          <p:cNvPicPr preferRelativeResize="0"/>
          <p:nvPr/>
        </p:nvPicPr>
        <p:blipFill rotWithShape="1">
          <a:blip r:embed="rId4">
            <a:alphaModFix/>
          </a:blip>
          <a:srcRect b="44141"/>
          <a:stretch/>
        </p:blipFill>
        <p:spPr>
          <a:xfrm>
            <a:off x="5066926" y="213967"/>
            <a:ext cx="5943600" cy="1476287"/>
          </a:xfrm>
          <a:prstGeom prst="rect">
            <a:avLst/>
          </a:prstGeom>
          <a:noFill/>
          <a:ln>
            <a:noFill/>
          </a:ln>
          <a:effectLst>
            <a:outerShdw blurRad="63500" sx="102000" sy="102000" algn="ctr" rotWithShape="0">
              <a:srgbClr val="000000">
                <a:alpha val="40000"/>
              </a:srgbClr>
            </a:outerShdw>
          </a:effectLst>
        </p:spPr>
      </p:pic>
      <p:pic>
        <p:nvPicPr>
          <p:cNvPr id="390" name="Google Shape;390;p46"/>
          <p:cNvPicPr preferRelativeResize="0"/>
          <p:nvPr/>
        </p:nvPicPr>
        <p:blipFill rotWithShape="1">
          <a:blip r:embed="rId5">
            <a:alphaModFix/>
          </a:blip>
          <a:srcRect/>
          <a:stretch/>
        </p:blipFill>
        <p:spPr>
          <a:xfrm>
            <a:off x="5066926" y="1759481"/>
            <a:ext cx="5943600" cy="1652270"/>
          </a:xfrm>
          <a:prstGeom prst="rect">
            <a:avLst/>
          </a:prstGeom>
          <a:noFill/>
          <a:ln>
            <a:noFill/>
          </a:ln>
          <a:effectLst>
            <a:outerShdw blurRad="63500" sx="102000" sy="102000" algn="ctr" rotWithShape="0">
              <a:srgbClr val="000000">
                <a:alpha val="40000"/>
              </a:srgbClr>
            </a:outerShdw>
          </a:effectLst>
        </p:spPr>
      </p:pic>
      <p:sp>
        <p:nvSpPr>
          <p:cNvPr id="391" name="Google Shape;391;p46"/>
          <p:cNvSpPr/>
          <p:nvPr/>
        </p:nvSpPr>
        <p:spPr>
          <a:xfrm>
            <a:off x="1129892" y="570141"/>
            <a:ext cx="3348111" cy="6173639"/>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chemeClr val="dk1"/>
                </a:solidFill>
                <a:latin typeface="Arial Black"/>
                <a:ea typeface="Arial Black"/>
                <a:cs typeface="Arial Black"/>
                <a:sym typeface="Arial Black"/>
              </a:rPr>
              <a:t>Request </a:t>
            </a:r>
            <a:endParaRPr/>
          </a:p>
          <a:p>
            <a:pPr marL="0" marR="0" lvl="0" indent="0" algn="l" rtl="0">
              <a:spcBef>
                <a:spcPts val="0"/>
              </a:spcBef>
              <a:spcAft>
                <a:spcPts val="0"/>
              </a:spcAft>
              <a:buNone/>
            </a:pPr>
            <a:endParaRPr sz="3200" b="1">
              <a:solidFill>
                <a:schemeClr val="dk1"/>
              </a:solidFill>
              <a:latin typeface="Arial Black"/>
              <a:ea typeface="Arial Black"/>
              <a:cs typeface="Arial Black"/>
              <a:sym typeface="Arial Black"/>
            </a:endParaRPr>
          </a:p>
          <a:p>
            <a:pPr marL="0" marR="0" lvl="0" indent="0" algn="l" rtl="0">
              <a:spcBef>
                <a:spcPts val="0"/>
              </a:spcBef>
              <a:spcAft>
                <a:spcPts val="0"/>
              </a:spcAft>
              <a:buNone/>
            </a:pPr>
            <a:r>
              <a:rPr lang="en-US" sz="3200" b="1">
                <a:solidFill>
                  <a:schemeClr val="dk1"/>
                </a:solidFill>
                <a:latin typeface="Arial Narrow"/>
                <a:ea typeface="Arial Narrow"/>
                <a:cs typeface="Arial Narrow"/>
                <a:sym typeface="Arial Narrow"/>
              </a:rPr>
              <a:t>Teacher</a:t>
            </a:r>
            <a:endParaRPr/>
          </a:p>
          <a:p>
            <a:pPr marL="0" marR="0" lvl="0" indent="0" algn="l" rtl="0">
              <a:spcBef>
                <a:spcPts val="0"/>
              </a:spcBef>
              <a:spcAft>
                <a:spcPts val="0"/>
              </a:spcAft>
              <a:buNone/>
            </a:pPr>
            <a:r>
              <a:rPr lang="en-US" sz="3200" b="1">
                <a:solidFill>
                  <a:schemeClr val="dk1"/>
                </a:solidFill>
                <a:latin typeface="Arial Narrow"/>
                <a:ea typeface="Arial Narrow"/>
                <a:cs typeface="Arial Narrow"/>
                <a:sym typeface="Arial Narrow"/>
              </a:rPr>
              <a:t>Recommendation</a:t>
            </a:r>
            <a:endParaRPr/>
          </a:p>
          <a:p>
            <a:pPr marL="0" marR="0" lvl="0" indent="0" algn="l" rtl="0">
              <a:spcBef>
                <a:spcPts val="0"/>
              </a:spcBef>
              <a:spcAft>
                <a:spcPts val="0"/>
              </a:spcAft>
              <a:buNone/>
            </a:pPr>
            <a:r>
              <a:rPr lang="en-US" sz="1600" b="1">
                <a:solidFill>
                  <a:schemeClr val="dk1"/>
                </a:solidFill>
                <a:latin typeface="Arial Narrow"/>
                <a:ea typeface="Arial Narrow"/>
                <a:cs typeface="Arial Narrow"/>
                <a:sym typeface="Arial Narrow"/>
              </a:rPr>
              <a:t>The teacher is alerted via email of the request.</a:t>
            </a:r>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392" name="Google Shape;392;p46"/>
          <p:cNvCxnSpPr/>
          <p:nvPr/>
        </p:nvCxnSpPr>
        <p:spPr>
          <a:xfrm rot="10800000" flipH="1">
            <a:off x="6569612" y="2996418"/>
            <a:ext cx="675250" cy="484560"/>
          </a:xfrm>
          <a:prstGeom prst="straightConnector1">
            <a:avLst/>
          </a:prstGeom>
          <a:noFill/>
          <a:ln w="57150" cap="flat" cmpd="sng">
            <a:solidFill>
              <a:srgbClr val="FF0000"/>
            </a:solidFill>
            <a:prstDash val="solid"/>
            <a:miter lim="800000"/>
            <a:headEnd type="none" w="sm" len="sm"/>
            <a:tailEnd type="triangle" w="med" len="med"/>
          </a:ln>
        </p:spPr>
      </p:cxnSp>
      <p:cxnSp>
        <p:nvCxnSpPr>
          <p:cNvPr id="393" name="Google Shape;393;p46"/>
          <p:cNvCxnSpPr/>
          <p:nvPr/>
        </p:nvCxnSpPr>
        <p:spPr>
          <a:xfrm>
            <a:off x="4642338" y="5691386"/>
            <a:ext cx="837027" cy="335280"/>
          </a:xfrm>
          <a:prstGeom prst="straightConnector1">
            <a:avLst/>
          </a:prstGeom>
          <a:noFill/>
          <a:ln w="57150" cap="flat" cmpd="sng">
            <a:solidFill>
              <a:srgbClr val="FF0000"/>
            </a:solidFill>
            <a:prstDash val="solid"/>
            <a:miter lim="800000"/>
            <a:headEnd type="none" w="sm" len="sm"/>
            <a:tailEnd type="triangle" w="med" len="med"/>
          </a:ln>
        </p:spPr>
      </p:cxnSp>
      <p:cxnSp>
        <p:nvCxnSpPr>
          <p:cNvPr id="394" name="Google Shape;394;p46"/>
          <p:cNvCxnSpPr/>
          <p:nvPr/>
        </p:nvCxnSpPr>
        <p:spPr>
          <a:xfrm rot="10800000">
            <a:off x="10210802" y="2667171"/>
            <a:ext cx="958946" cy="5237"/>
          </a:xfrm>
          <a:prstGeom prst="straightConnector1">
            <a:avLst/>
          </a:prstGeom>
          <a:noFill/>
          <a:ln w="57150" cap="flat" cmpd="sng">
            <a:solidFill>
              <a:srgbClr val="FF0000"/>
            </a:solidFill>
            <a:prstDash val="solid"/>
            <a:miter lim="800000"/>
            <a:headEnd type="none" w="sm" len="sm"/>
            <a:tailEnd type="triangle" w="med" len="med"/>
          </a:ln>
        </p:spPr>
      </p:cxnSp>
      <p:sp>
        <p:nvSpPr>
          <p:cNvPr id="395" name="Google Shape;395;p46"/>
          <p:cNvSpPr/>
          <p:nvPr/>
        </p:nvSpPr>
        <p:spPr>
          <a:xfrm>
            <a:off x="1226874" y="4581862"/>
            <a:ext cx="2933474"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Select your teacher….</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Do not select your counselor to write a teacher rec letter</a:t>
            </a:r>
            <a:endParaRPr sz="1800" b="0" cap="none">
              <a:solidFill>
                <a:schemeClr val="lt1"/>
              </a:solidFill>
              <a:latin typeface="Calibri"/>
              <a:ea typeface="Calibri"/>
              <a:cs typeface="Calibri"/>
              <a:sym typeface="Calibri"/>
            </a:endParaRPr>
          </a:p>
        </p:txBody>
      </p:sp>
      <p:sp>
        <p:nvSpPr>
          <p:cNvPr id="396" name="Google Shape;396;p46"/>
          <p:cNvSpPr/>
          <p:nvPr/>
        </p:nvSpPr>
        <p:spPr>
          <a:xfrm>
            <a:off x="9678572" y="2976402"/>
            <a:ext cx="2449270" cy="680559"/>
          </a:xfrm>
          <a:prstGeom prst="rect">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Complete the Counselor Recommendation Packet</a:t>
            </a:r>
            <a:endParaRPr/>
          </a:p>
          <a:p>
            <a:pPr marL="0" marR="0" lvl="0" indent="0" algn="l" rtl="0">
              <a:spcBef>
                <a:spcPts val="0"/>
              </a:spcBef>
              <a:spcAft>
                <a:spcPts val="0"/>
              </a:spcAft>
              <a:buNone/>
            </a:pPr>
            <a:r>
              <a:rPr lang="en-US" sz="1200" u="sng">
                <a:solidFill>
                  <a:schemeClr val="hlink"/>
                </a:solidFill>
                <a:latin typeface="Calibri"/>
                <a:ea typeface="Calibri"/>
                <a:cs typeface="Calibri"/>
                <a:sym typeface="Calibri"/>
                <a:hlinkClick r:id="rId6"/>
              </a:rPr>
              <a:t>http://www.pisd.edu/domain/2498</a:t>
            </a:r>
            <a:endParaRPr sz="1200">
              <a:solidFill>
                <a:schemeClr val="lt1"/>
              </a:solidFill>
              <a:latin typeface="Calibri"/>
              <a:ea typeface="Calibri"/>
              <a:cs typeface="Calibri"/>
              <a:sym typeface="Calibri"/>
            </a:endParaRPr>
          </a:p>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94000">
              <a:srgbClr val="FAFAFA"/>
            </a:gs>
            <a:gs pos="100000">
              <a:srgbClr val="CECECE"/>
            </a:gs>
          </a:gsLst>
          <a:lin ang="0" scaled="0"/>
        </a:gradFill>
        <a:effectLst/>
      </p:bgPr>
    </p:bg>
    <p:spTree>
      <p:nvGrpSpPr>
        <p:cNvPr id="1" name="Shape 400"/>
        <p:cNvGrpSpPr/>
        <p:nvPr/>
      </p:nvGrpSpPr>
      <p:grpSpPr>
        <a:xfrm>
          <a:off x="0" y="0"/>
          <a:ext cx="0" cy="0"/>
          <a:chOff x="0" y="0"/>
          <a:chExt cx="0" cy="0"/>
        </a:xfrm>
      </p:grpSpPr>
      <p:pic>
        <p:nvPicPr>
          <p:cNvPr id="401" name="Google Shape;401;p47"/>
          <p:cNvPicPr preferRelativeResize="0"/>
          <p:nvPr/>
        </p:nvPicPr>
        <p:blipFill rotWithShape="1">
          <a:blip r:embed="rId3">
            <a:alphaModFix/>
          </a:blip>
          <a:srcRect/>
          <a:stretch/>
        </p:blipFill>
        <p:spPr>
          <a:xfrm>
            <a:off x="1013364" y="1149029"/>
            <a:ext cx="10042821" cy="4415748"/>
          </a:xfrm>
          <a:prstGeom prst="rect">
            <a:avLst/>
          </a:prstGeom>
          <a:noFill/>
          <a:ln>
            <a:noFill/>
          </a:ln>
        </p:spPr>
      </p:pic>
      <p:cxnSp>
        <p:nvCxnSpPr>
          <p:cNvPr id="402" name="Google Shape;402;p47"/>
          <p:cNvCxnSpPr/>
          <p:nvPr/>
        </p:nvCxnSpPr>
        <p:spPr>
          <a:xfrm>
            <a:off x="3566160" y="1463039"/>
            <a:ext cx="717274" cy="530595"/>
          </a:xfrm>
          <a:prstGeom prst="straightConnector1">
            <a:avLst/>
          </a:prstGeom>
          <a:noFill/>
          <a:ln w="57150" cap="flat" cmpd="sng">
            <a:solidFill>
              <a:schemeClr val="accent2"/>
            </a:solidFill>
            <a:prstDash val="solid"/>
            <a:miter lim="800000"/>
            <a:headEnd type="none" w="sm" len="sm"/>
            <a:tailEnd type="triangle" w="med" len="med"/>
          </a:ln>
        </p:spPr>
      </p:cxnSp>
      <p:cxnSp>
        <p:nvCxnSpPr>
          <p:cNvPr id="403" name="Google Shape;403;p47"/>
          <p:cNvCxnSpPr/>
          <p:nvPr/>
        </p:nvCxnSpPr>
        <p:spPr>
          <a:xfrm>
            <a:off x="6477593" y="1463039"/>
            <a:ext cx="717274" cy="530595"/>
          </a:xfrm>
          <a:prstGeom prst="straightConnector1">
            <a:avLst/>
          </a:prstGeom>
          <a:noFill/>
          <a:ln w="57150" cap="flat" cmpd="sng">
            <a:solidFill>
              <a:schemeClr val="accent2"/>
            </a:solidFill>
            <a:prstDash val="solid"/>
            <a:miter lim="800000"/>
            <a:headEnd type="none" w="sm" len="sm"/>
            <a:tailEnd type="triangle" w="med" len="med"/>
          </a:ln>
        </p:spPr>
      </p:cxnSp>
      <p:cxnSp>
        <p:nvCxnSpPr>
          <p:cNvPr id="404" name="Google Shape;404;p47"/>
          <p:cNvCxnSpPr/>
          <p:nvPr/>
        </p:nvCxnSpPr>
        <p:spPr>
          <a:xfrm>
            <a:off x="7428412" y="618434"/>
            <a:ext cx="717274" cy="530595"/>
          </a:xfrm>
          <a:prstGeom prst="straightConnector1">
            <a:avLst/>
          </a:prstGeom>
          <a:noFill/>
          <a:ln w="57150" cap="flat" cmpd="sng">
            <a:solidFill>
              <a:schemeClr val="accent2"/>
            </a:solidFill>
            <a:prstDash val="solid"/>
            <a:miter lim="800000"/>
            <a:headEnd type="none" w="sm" len="sm"/>
            <a:tailEnd type="triangle" w="med" len="med"/>
          </a:ln>
        </p:spPr>
      </p:cxnSp>
      <p:cxnSp>
        <p:nvCxnSpPr>
          <p:cNvPr id="405" name="Google Shape;405;p47"/>
          <p:cNvCxnSpPr/>
          <p:nvPr/>
        </p:nvCxnSpPr>
        <p:spPr>
          <a:xfrm>
            <a:off x="439783" y="1993634"/>
            <a:ext cx="717274" cy="530595"/>
          </a:xfrm>
          <a:prstGeom prst="straightConnector1">
            <a:avLst/>
          </a:prstGeom>
          <a:noFill/>
          <a:ln w="57150" cap="flat" cmpd="sng">
            <a:solidFill>
              <a:schemeClr val="accent2"/>
            </a:solidFill>
            <a:prstDash val="solid"/>
            <a:miter lim="800000"/>
            <a:headEnd type="none" w="sm" len="sm"/>
            <a:tailEnd type="triangle" w="med" len="med"/>
          </a:ln>
        </p:spPr>
      </p:cxn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92000">
              <a:srgbClr val="FAFAFA"/>
            </a:gs>
            <a:gs pos="100000">
              <a:srgbClr val="CECECE"/>
            </a:gs>
          </a:gsLst>
          <a:lin ang="0" scaled="0"/>
        </a:gradFill>
        <a:effectLst/>
      </p:bgPr>
    </p:bg>
    <p:spTree>
      <p:nvGrpSpPr>
        <p:cNvPr id="1" name="Shape 409"/>
        <p:cNvGrpSpPr/>
        <p:nvPr/>
      </p:nvGrpSpPr>
      <p:grpSpPr>
        <a:xfrm>
          <a:off x="0" y="0"/>
          <a:ext cx="0" cy="0"/>
          <a:chOff x="0" y="0"/>
          <a:chExt cx="0" cy="0"/>
        </a:xfrm>
      </p:grpSpPr>
      <p:sp>
        <p:nvSpPr>
          <p:cNvPr id="410" name="Google Shape;410;p48"/>
          <p:cNvSpPr/>
          <p:nvPr/>
        </p:nvSpPr>
        <p:spPr>
          <a:xfrm>
            <a:off x="520504" y="441960"/>
            <a:ext cx="3594296" cy="6173639"/>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b="1">
              <a:solidFill>
                <a:schemeClr val="dk1"/>
              </a:solidFill>
              <a:latin typeface="Arial Black"/>
              <a:ea typeface="Arial Black"/>
              <a:cs typeface="Arial Black"/>
              <a:sym typeface="Arial Black"/>
            </a:endParaRPr>
          </a:p>
          <a:p>
            <a:pPr marL="0" marR="0" lvl="0" indent="0" algn="l" rtl="0">
              <a:spcBef>
                <a:spcPts val="0"/>
              </a:spcBef>
              <a:spcAft>
                <a:spcPts val="0"/>
              </a:spcAft>
              <a:buNone/>
            </a:pPr>
            <a:endParaRPr sz="3200" b="1">
              <a:solidFill>
                <a:schemeClr val="dk1"/>
              </a:solidFill>
              <a:latin typeface="Arial Black"/>
              <a:ea typeface="Arial Black"/>
              <a:cs typeface="Arial Black"/>
              <a:sym typeface="Arial Black"/>
            </a:endParaRPr>
          </a:p>
          <a:p>
            <a:pPr marL="0" marR="0" lvl="0" indent="0" algn="l" rtl="0">
              <a:spcBef>
                <a:spcPts val="0"/>
              </a:spcBef>
              <a:spcAft>
                <a:spcPts val="0"/>
              </a:spcAft>
              <a:buNone/>
            </a:pPr>
            <a:endParaRPr sz="3200" b="1">
              <a:solidFill>
                <a:schemeClr val="dk1"/>
              </a:solidFill>
              <a:latin typeface="Arial Black"/>
              <a:ea typeface="Arial Black"/>
              <a:cs typeface="Arial Black"/>
              <a:sym typeface="Arial Black"/>
            </a:endParaRPr>
          </a:p>
          <a:p>
            <a:pPr marL="0" marR="0" lvl="0" indent="0" algn="l" rtl="0">
              <a:spcBef>
                <a:spcPts val="0"/>
              </a:spcBef>
              <a:spcAft>
                <a:spcPts val="0"/>
              </a:spcAft>
              <a:buNone/>
            </a:pPr>
            <a:r>
              <a:rPr lang="en-US" sz="3200" b="1">
                <a:solidFill>
                  <a:schemeClr val="dk1"/>
                </a:solidFill>
                <a:latin typeface="Arial Black"/>
                <a:ea typeface="Arial Black"/>
                <a:cs typeface="Arial Black"/>
                <a:sym typeface="Arial Black"/>
              </a:rPr>
              <a:t>Counselor </a:t>
            </a:r>
            <a:endParaRPr sz="32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3200" b="1">
                <a:solidFill>
                  <a:schemeClr val="dk1"/>
                </a:solidFill>
                <a:latin typeface="Arial Narrow"/>
                <a:ea typeface="Arial Narrow"/>
                <a:cs typeface="Arial Narrow"/>
                <a:sym typeface="Arial Narrow"/>
              </a:rPr>
              <a:t>Recommendation</a:t>
            </a:r>
            <a:endParaRPr/>
          </a:p>
          <a:p>
            <a:pPr marL="0" marR="0" lvl="0" indent="0" algn="l" rtl="0">
              <a:spcBef>
                <a:spcPts val="0"/>
              </a:spcBef>
              <a:spcAft>
                <a:spcPts val="0"/>
              </a:spcAft>
              <a:buNone/>
            </a:pPr>
            <a:endParaRPr sz="32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2800" b="1">
                <a:solidFill>
                  <a:schemeClr val="dk1"/>
                </a:solidFill>
                <a:latin typeface="Arial Narrow"/>
                <a:ea typeface="Arial Narrow"/>
                <a:cs typeface="Arial Narrow"/>
                <a:sym typeface="Arial Narrow"/>
              </a:rPr>
              <a:t>If required by college</a:t>
            </a:r>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600" b="1">
                <a:solidFill>
                  <a:schemeClr val="dk1"/>
                </a:solidFill>
                <a:latin typeface="Arial Narrow"/>
                <a:ea typeface="Arial Narrow"/>
                <a:cs typeface="Arial Narrow"/>
                <a:sym typeface="Arial Narrow"/>
              </a:rPr>
              <a:t>Give completed packet to your counselor 15 school days before</a:t>
            </a:r>
            <a:endParaRPr/>
          </a:p>
          <a:p>
            <a:pPr marL="0" marR="0" lvl="0" indent="0" algn="l" rtl="0">
              <a:spcBef>
                <a:spcPts val="0"/>
              </a:spcBef>
              <a:spcAft>
                <a:spcPts val="0"/>
              </a:spcAft>
              <a:buNone/>
            </a:pPr>
            <a:r>
              <a:rPr lang="en-US" sz="1600" b="1">
                <a:solidFill>
                  <a:schemeClr val="dk1"/>
                </a:solidFill>
                <a:latin typeface="Arial Narrow"/>
                <a:ea typeface="Arial Narrow"/>
                <a:cs typeface="Arial Narrow"/>
                <a:sym typeface="Arial Narrow"/>
              </a:rPr>
              <a:t> your earliest deadline</a:t>
            </a:r>
            <a:endParaRPr/>
          </a:p>
          <a:p>
            <a:pPr marL="0" marR="0" lvl="0" indent="0" algn="l" rtl="0">
              <a:spcBef>
                <a:spcPts val="0"/>
              </a:spcBef>
              <a:spcAft>
                <a:spcPts val="0"/>
              </a:spcAft>
              <a:buNone/>
            </a:pPr>
            <a:endParaRPr sz="16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32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3200" b="1">
              <a:solidFill>
                <a:schemeClr val="dk1"/>
              </a:solidFill>
              <a:latin typeface="Arial Narrow"/>
              <a:ea typeface="Arial Narrow"/>
              <a:cs typeface="Arial Narrow"/>
              <a:sym typeface="Arial Narrow"/>
            </a:endParaRPr>
          </a:p>
        </p:txBody>
      </p:sp>
      <p:pic>
        <p:nvPicPr>
          <p:cNvPr id="411" name="Google Shape;411;p48"/>
          <p:cNvPicPr preferRelativeResize="0"/>
          <p:nvPr/>
        </p:nvPicPr>
        <p:blipFill rotWithShape="1">
          <a:blip r:embed="rId3">
            <a:alphaModFix/>
          </a:blip>
          <a:srcRect/>
          <a:stretch/>
        </p:blipFill>
        <p:spPr>
          <a:xfrm rot="-221985">
            <a:off x="5626405" y="474223"/>
            <a:ext cx="4904286" cy="5462309"/>
          </a:xfrm>
          <a:prstGeom prst="rect">
            <a:avLst/>
          </a:prstGeom>
          <a:noFill/>
          <a:ln>
            <a:noFill/>
          </a:ln>
          <a:effectLst>
            <a:outerShdw blurRad="292100" sx="102000" sy="102000" algn="ctr" rotWithShape="0">
              <a:srgbClr val="000000">
                <a:alpha val="40000"/>
              </a:srgbClr>
            </a:outerShdw>
          </a:effectLst>
        </p:spPr>
      </p:pic>
      <p:sp>
        <p:nvSpPr>
          <p:cNvPr id="412" name="Google Shape;412;p48"/>
          <p:cNvSpPr/>
          <p:nvPr/>
        </p:nvSpPr>
        <p:spPr>
          <a:xfrm>
            <a:off x="6465350" y="6246267"/>
            <a:ext cx="361163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4"/>
              </a:rPr>
              <a:t>https://www.pisd.edu/domain/2498</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93000">
              <a:srgbClr val="FAFAFA"/>
            </a:gs>
            <a:gs pos="100000">
              <a:srgbClr val="CECECE"/>
            </a:gs>
          </a:gsLst>
          <a:lin ang="0" scaled="0"/>
        </a:gradFill>
        <a:effectLst/>
      </p:bgPr>
    </p:bg>
    <p:spTree>
      <p:nvGrpSpPr>
        <p:cNvPr id="1" name="Shape 416"/>
        <p:cNvGrpSpPr/>
        <p:nvPr/>
      </p:nvGrpSpPr>
      <p:grpSpPr>
        <a:xfrm>
          <a:off x="0" y="0"/>
          <a:ext cx="0" cy="0"/>
          <a:chOff x="0" y="0"/>
          <a:chExt cx="0" cy="0"/>
        </a:xfrm>
      </p:grpSpPr>
      <p:pic>
        <p:nvPicPr>
          <p:cNvPr id="417" name="Google Shape;417;p49"/>
          <p:cNvPicPr preferRelativeResize="0"/>
          <p:nvPr/>
        </p:nvPicPr>
        <p:blipFill rotWithShape="1">
          <a:blip r:embed="rId3">
            <a:alphaModFix/>
          </a:blip>
          <a:srcRect b="74137"/>
          <a:stretch/>
        </p:blipFill>
        <p:spPr>
          <a:xfrm>
            <a:off x="1060632" y="1878667"/>
            <a:ext cx="10494059" cy="1917477"/>
          </a:xfrm>
          <a:prstGeom prst="rect">
            <a:avLst/>
          </a:prstGeom>
          <a:noFill/>
          <a:ln>
            <a:noFill/>
          </a:ln>
        </p:spPr>
      </p:pic>
      <p:pic>
        <p:nvPicPr>
          <p:cNvPr id="418" name="Google Shape;418;p49"/>
          <p:cNvPicPr preferRelativeResize="0"/>
          <p:nvPr/>
        </p:nvPicPr>
        <p:blipFill rotWithShape="1">
          <a:blip r:embed="rId4">
            <a:alphaModFix/>
          </a:blip>
          <a:srcRect l="26749" r="22521"/>
          <a:stretch/>
        </p:blipFill>
        <p:spPr>
          <a:xfrm>
            <a:off x="380770" y="4919359"/>
            <a:ext cx="1609106" cy="1654146"/>
          </a:xfrm>
          <a:prstGeom prst="rect">
            <a:avLst/>
          </a:prstGeom>
          <a:noFill/>
          <a:ln>
            <a:noFill/>
          </a:ln>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95000">
              <a:srgbClr val="FAFAFA"/>
            </a:gs>
            <a:gs pos="100000">
              <a:srgbClr val="CECECE"/>
            </a:gs>
          </a:gsLst>
          <a:lin ang="0" scaled="0"/>
        </a:gradFill>
        <a:effectLst/>
      </p:bgPr>
    </p:bg>
    <p:spTree>
      <p:nvGrpSpPr>
        <p:cNvPr id="1" name="Shape 422"/>
        <p:cNvGrpSpPr/>
        <p:nvPr/>
      </p:nvGrpSpPr>
      <p:grpSpPr>
        <a:xfrm>
          <a:off x="0" y="0"/>
          <a:ext cx="0" cy="0"/>
          <a:chOff x="0" y="0"/>
          <a:chExt cx="0" cy="0"/>
        </a:xfrm>
      </p:grpSpPr>
      <p:pic>
        <p:nvPicPr>
          <p:cNvPr id="423" name="Google Shape;423;p50"/>
          <p:cNvPicPr preferRelativeResize="0"/>
          <p:nvPr/>
        </p:nvPicPr>
        <p:blipFill rotWithShape="1">
          <a:blip r:embed="rId3">
            <a:alphaModFix/>
          </a:blip>
          <a:srcRect/>
          <a:stretch/>
        </p:blipFill>
        <p:spPr>
          <a:xfrm>
            <a:off x="1484100" y="146850"/>
            <a:ext cx="9280882" cy="6557011"/>
          </a:xfrm>
          <a:prstGeom prst="rect">
            <a:avLst/>
          </a:prstGeom>
          <a:noFill/>
          <a:ln>
            <a:noFill/>
          </a:ln>
        </p:spPr>
      </p:pic>
      <p:cxnSp>
        <p:nvCxnSpPr>
          <p:cNvPr id="424" name="Google Shape;424;p50"/>
          <p:cNvCxnSpPr/>
          <p:nvPr/>
        </p:nvCxnSpPr>
        <p:spPr>
          <a:xfrm>
            <a:off x="4114799" y="4123426"/>
            <a:ext cx="1811547" cy="0"/>
          </a:xfrm>
          <a:prstGeom prst="straightConnector1">
            <a:avLst/>
          </a:prstGeom>
          <a:noFill/>
          <a:ln w="38100" cap="flat" cmpd="sng">
            <a:solidFill>
              <a:srgbClr val="FF0000"/>
            </a:solidFill>
            <a:prstDash val="solid"/>
            <a:miter lim="800000"/>
            <a:headEnd type="none" w="sm" len="sm"/>
            <a:tailEnd type="none" w="sm" len="sm"/>
          </a:ln>
        </p:spPr>
      </p:cxnSp>
      <p:cxnSp>
        <p:nvCxnSpPr>
          <p:cNvPr id="425" name="Google Shape;425;p50"/>
          <p:cNvCxnSpPr/>
          <p:nvPr/>
        </p:nvCxnSpPr>
        <p:spPr>
          <a:xfrm>
            <a:off x="3122762" y="4399472"/>
            <a:ext cx="2881223" cy="0"/>
          </a:xfrm>
          <a:prstGeom prst="straightConnector1">
            <a:avLst/>
          </a:prstGeom>
          <a:noFill/>
          <a:ln w="38100" cap="flat" cmpd="sng">
            <a:solidFill>
              <a:srgbClr val="FF0000"/>
            </a:solidFill>
            <a:prstDash val="solid"/>
            <a:miter lim="800000"/>
            <a:headEnd type="none" w="sm" len="sm"/>
            <a:tailEnd type="none" w="sm" len="sm"/>
          </a:ln>
        </p:spPr>
      </p:cxnSp>
      <p:cxnSp>
        <p:nvCxnSpPr>
          <p:cNvPr id="426" name="Google Shape;426;p50"/>
          <p:cNvCxnSpPr/>
          <p:nvPr/>
        </p:nvCxnSpPr>
        <p:spPr>
          <a:xfrm>
            <a:off x="2639683" y="4675517"/>
            <a:ext cx="1613140" cy="0"/>
          </a:xfrm>
          <a:prstGeom prst="straightConnector1">
            <a:avLst/>
          </a:prstGeom>
          <a:noFill/>
          <a:ln w="38100" cap="flat" cmpd="sng">
            <a:solidFill>
              <a:srgbClr val="FF0000"/>
            </a:solidFill>
            <a:prstDash val="solid"/>
            <a:miter lim="800000"/>
            <a:headEnd type="none" w="sm" len="sm"/>
            <a:tailEnd type="none" w="sm" len="sm"/>
          </a:ln>
        </p:spPr>
      </p:cxnSp>
      <p:cxnSp>
        <p:nvCxnSpPr>
          <p:cNvPr id="427" name="Google Shape;427;p50"/>
          <p:cNvCxnSpPr/>
          <p:nvPr/>
        </p:nvCxnSpPr>
        <p:spPr>
          <a:xfrm>
            <a:off x="2984739" y="2380891"/>
            <a:ext cx="4649638" cy="0"/>
          </a:xfrm>
          <a:prstGeom prst="straightConnector1">
            <a:avLst/>
          </a:prstGeom>
          <a:noFill/>
          <a:ln w="38100" cap="flat" cmpd="sng">
            <a:solidFill>
              <a:srgbClr val="FF0000"/>
            </a:solidFill>
            <a:prstDash val="solid"/>
            <a:miter lim="800000"/>
            <a:headEnd type="none" w="sm" len="sm"/>
            <a:tailEnd type="none" w="sm" len="sm"/>
          </a:ln>
        </p:spPr>
      </p:cxnSp>
      <p:cxnSp>
        <p:nvCxnSpPr>
          <p:cNvPr id="428" name="Google Shape;428;p50"/>
          <p:cNvCxnSpPr/>
          <p:nvPr/>
        </p:nvCxnSpPr>
        <p:spPr>
          <a:xfrm>
            <a:off x="2639683" y="2958860"/>
            <a:ext cx="1268083" cy="0"/>
          </a:xfrm>
          <a:prstGeom prst="straightConnector1">
            <a:avLst/>
          </a:prstGeom>
          <a:noFill/>
          <a:ln w="38100" cap="flat" cmpd="sng">
            <a:solidFill>
              <a:srgbClr val="FF0000"/>
            </a:solidFill>
            <a:prstDash val="solid"/>
            <a:miter lim="800000"/>
            <a:headEnd type="none" w="sm" len="sm"/>
            <a:tailEnd type="none" w="sm" len="sm"/>
          </a:ln>
        </p:spPr>
      </p:cxn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3"/>
          <p:cNvSpPr/>
          <p:nvPr/>
        </p:nvSpPr>
        <p:spPr>
          <a:xfrm>
            <a:off x="798786" y="0"/>
            <a:ext cx="3379916" cy="6858000"/>
          </a:xfrm>
          <a:prstGeom prst="rect">
            <a:avLst/>
          </a:prstGeom>
          <a:solidFill>
            <a:srgbClr val="1E4E7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1" name="Google Shape;241;p33"/>
          <p:cNvSpPr/>
          <p:nvPr/>
        </p:nvSpPr>
        <p:spPr>
          <a:xfrm>
            <a:off x="4177536" y="0"/>
            <a:ext cx="3699290" cy="6858000"/>
          </a:xfrm>
          <a:prstGeom prst="rect">
            <a:avLst/>
          </a:prstGeom>
          <a:solidFill>
            <a:srgbClr val="8296B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33"/>
          <p:cNvSpPr/>
          <p:nvPr/>
        </p:nvSpPr>
        <p:spPr>
          <a:xfrm>
            <a:off x="7876826" y="0"/>
            <a:ext cx="4315173" cy="685800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33"/>
          <p:cNvSpPr/>
          <p:nvPr/>
        </p:nvSpPr>
        <p:spPr>
          <a:xfrm>
            <a:off x="4628399" y="1152347"/>
            <a:ext cx="3126897" cy="360098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500"/>
              <a:buFont typeface="Arial"/>
              <a:buChar char="•"/>
            </a:pPr>
            <a:r>
              <a:rPr lang="en-US" sz="2500" b="0" i="0" u="none" strike="noStrike" cap="none">
                <a:solidFill>
                  <a:schemeClr val="lt1"/>
                </a:solidFill>
                <a:latin typeface="Arial"/>
                <a:ea typeface="Arial"/>
                <a:cs typeface="Arial"/>
                <a:sym typeface="Arial"/>
              </a:rPr>
              <a:t>Applications</a:t>
            </a:r>
            <a:endParaRPr sz="2500" b="0" i="0" u="none" strike="noStrike" cap="none">
              <a:solidFill>
                <a:schemeClr val="lt1"/>
              </a:solidFill>
              <a:latin typeface="Arial"/>
              <a:ea typeface="Arial"/>
              <a:cs typeface="Arial"/>
              <a:sym typeface="Arial"/>
            </a:endParaRPr>
          </a:p>
          <a:p>
            <a:pPr marL="914400" marR="0" lvl="1" indent="-387350" algn="l" rtl="0">
              <a:spcBef>
                <a:spcPts val="0"/>
              </a:spcBef>
              <a:spcAft>
                <a:spcPts val="0"/>
              </a:spcAft>
              <a:buClr>
                <a:schemeClr val="lt1"/>
              </a:buClr>
              <a:buSzPts val="2500"/>
              <a:buChar char="○"/>
            </a:pPr>
            <a:r>
              <a:rPr lang="en-US" sz="2500">
                <a:solidFill>
                  <a:schemeClr val="lt1"/>
                </a:solidFill>
              </a:rPr>
              <a:t>Common App</a:t>
            </a:r>
            <a:endParaRPr sz="2500">
              <a:solidFill>
                <a:schemeClr val="lt1"/>
              </a:solidFill>
            </a:endParaRPr>
          </a:p>
          <a:p>
            <a:pPr marL="914400" marR="0" lvl="1" indent="-387350" algn="l" rtl="0">
              <a:spcBef>
                <a:spcPts val="0"/>
              </a:spcBef>
              <a:spcAft>
                <a:spcPts val="0"/>
              </a:spcAft>
              <a:buClr>
                <a:schemeClr val="lt1"/>
              </a:buClr>
              <a:buSzPts val="2500"/>
              <a:buChar char="○"/>
            </a:pPr>
            <a:r>
              <a:rPr lang="en-US" sz="2500">
                <a:solidFill>
                  <a:schemeClr val="lt1"/>
                </a:solidFill>
              </a:rPr>
              <a:t>Apply Texas</a:t>
            </a:r>
            <a:endParaRPr sz="2500">
              <a:solidFill>
                <a:schemeClr val="lt1"/>
              </a:solidFill>
            </a:endParaRPr>
          </a:p>
          <a:p>
            <a:pPr marL="914400" marR="0" lvl="1" indent="-387350" algn="l" rtl="0">
              <a:spcBef>
                <a:spcPts val="0"/>
              </a:spcBef>
              <a:spcAft>
                <a:spcPts val="0"/>
              </a:spcAft>
              <a:buClr>
                <a:schemeClr val="lt1"/>
              </a:buClr>
              <a:buSzPts val="2500"/>
              <a:buChar char="○"/>
            </a:pPr>
            <a:r>
              <a:rPr lang="en-US" sz="2500">
                <a:solidFill>
                  <a:schemeClr val="lt1"/>
                </a:solidFill>
              </a:rPr>
              <a:t>School Apps.</a:t>
            </a:r>
            <a:endParaRPr sz="2500">
              <a:solidFill>
                <a:schemeClr val="lt1"/>
              </a:solidFill>
            </a:endParaRPr>
          </a:p>
          <a:p>
            <a:pPr marL="342900" marR="0" lvl="0" indent="-184150" algn="l" rtl="0">
              <a:spcBef>
                <a:spcPts val="0"/>
              </a:spcBef>
              <a:spcAft>
                <a:spcPts val="0"/>
              </a:spcAft>
              <a:buClr>
                <a:schemeClr val="dk1"/>
              </a:buClr>
              <a:buSzPts val="2500"/>
              <a:buFont typeface="Arial"/>
              <a:buNone/>
            </a:pPr>
            <a:endParaRPr sz="2500" b="0" i="0" u="none" strike="noStrike" cap="none">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2500"/>
              <a:buFont typeface="Arial"/>
              <a:buChar char="•"/>
            </a:pPr>
            <a:r>
              <a:rPr lang="en-US" sz="2500" b="0" i="0" u="none" strike="noStrike" cap="none">
                <a:solidFill>
                  <a:schemeClr val="lt1"/>
                </a:solidFill>
                <a:latin typeface="Arial"/>
                <a:ea typeface="Arial"/>
                <a:cs typeface="Arial"/>
                <a:sym typeface="Arial"/>
              </a:rPr>
              <a:t>Essays </a:t>
            </a:r>
            <a:endParaRPr/>
          </a:p>
          <a:p>
            <a:pPr marL="342900" marR="0" lvl="0" indent="-184150" algn="l" rtl="0">
              <a:spcBef>
                <a:spcPts val="0"/>
              </a:spcBef>
              <a:spcAft>
                <a:spcPts val="0"/>
              </a:spcAft>
              <a:buClr>
                <a:schemeClr val="dk1"/>
              </a:buClr>
              <a:buSzPts val="2500"/>
              <a:buFont typeface="Arial"/>
              <a:buNone/>
            </a:pPr>
            <a:endParaRPr sz="2500" b="0" i="0" u="none" strike="noStrike" cap="none">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2500"/>
              <a:buFont typeface="Arial"/>
              <a:buChar char="•"/>
            </a:pPr>
            <a:r>
              <a:rPr lang="en-US" sz="2500" b="0" i="0" u="none" strike="noStrike" cap="none">
                <a:solidFill>
                  <a:schemeClr val="lt1"/>
                </a:solidFill>
                <a:latin typeface="Arial"/>
                <a:ea typeface="Arial"/>
                <a:cs typeface="Arial"/>
                <a:sym typeface="Arial"/>
              </a:rPr>
              <a:t>Extracurricular</a:t>
            </a:r>
            <a:endParaRPr/>
          </a:p>
          <a:p>
            <a:pPr marL="0" marR="0" lvl="0" indent="0" algn="l" rtl="0">
              <a:spcBef>
                <a:spcPts val="0"/>
              </a:spcBef>
              <a:spcAft>
                <a:spcPts val="0"/>
              </a:spcAft>
              <a:buNone/>
            </a:pPr>
            <a:r>
              <a:rPr lang="en-US" sz="2500" b="0" i="0" u="none" strike="noStrike" cap="none">
                <a:solidFill>
                  <a:schemeClr val="lt1"/>
                </a:solidFill>
                <a:latin typeface="Arial"/>
                <a:ea typeface="Arial"/>
                <a:cs typeface="Arial"/>
                <a:sym typeface="Arial"/>
              </a:rPr>
              <a:t>    Activities</a:t>
            </a:r>
            <a:endParaRPr/>
          </a:p>
          <a:p>
            <a:pPr marL="342900" marR="0" lvl="0" indent="-184150" algn="l" rtl="0">
              <a:spcBef>
                <a:spcPts val="0"/>
              </a:spcBef>
              <a:spcAft>
                <a:spcPts val="0"/>
              </a:spcAft>
              <a:buClr>
                <a:schemeClr val="dk1"/>
              </a:buClr>
              <a:buSzPts val="2500"/>
              <a:buFont typeface="Arial"/>
              <a:buNone/>
            </a:pPr>
            <a:endParaRPr sz="2500">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2500"/>
              <a:buFont typeface="Arial"/>
              <a:buChar char="•"/>
            </a:pPr>
            <a:r>
              <a:rPr lang="en-US" sz="2500">
                <a:solidFill>
                  <a:schemeClr val="lt1"/>
                </a:solidFill>
                <a:latin typeface="Arial"/>
                <a:ea typeface="Arial"/>
                <a:cs typeface="Arial"/>
                <a:sym typeface="Arial"/>
              </a:rPr>
              <a:t>Send SAT/ACT Scores - </a:t>
            </a:r>
            <a:r>
              <a:rPr lang="en-US" sz="1900">
                <a:solidFill>
                  <a:schemeClr val="lt1"/>
                </a:solidFill>
              </a:rPr>
              <a:t>must come directly from the testing center</a:t>
            </a:r>
            <a:endParaRPr sz="1900"/>
          </a:p>
        </p:txBody>
      </p:sp>
      <p:sp>
        <p:nvSpPr>
          <p:cNvPr id="244" name="Google Shape;244;p33"/>
          <p:cNvSpPr txBox="1">
            <a:spLocks noGrp="1"/>
          </p:cNvSpPr>
          <p:nvPr>
            <p:ph type="ctrTitle"/>
          </p:nvPr>
        </p:nvSpPr>
        <p:spPr>
          <a:xfrm>
            <a:off x="881149" y="507076"/>
            <a:ext cx="3174857" cy="658367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600"/>
              <a:buFont typeface="Open Sans"/>
              <a:buNone/>
            </a:pPr>
            <a:r>
              <a:rPr lang="en-US" sz="3600" b="1">
                <a:solidFill>
                  <a:schemeClr val="lt1"/>
                </a:solidFill>
                <a:latin typeface="Open Sans"/>
                <a:ea typeface="Open Sans"/>
                <a:cs typeface="Open Sans"/>
                <a:sym typeface="Open Sans"/>
              </a:rPr>
              <a:t>Apply to </a:t>
            </a:r>
            <a:br>
              <a:rPr lang="en-US" sz="3600" b="1">
                <a:solidFill>
                  <a:schemeClr val="lt1"/>
                </a:solidFill>
                <a:latin typeface="Open Sans"/>
                <a:ea typeface="Open Sans"/>
                <a:cs typeface="Open Sans"/>
                <a:sym typeface="Open Sans"/>
              </a:rPr>
            </a:br>
            <a:r>
              <a:rPr lang="en-US" sz="3600" b="1">
                <a:solidFill>
                  <a:schemeClr val="lt1"/>
                </a:solidFill>
                <a:latin typeface="Open Sans"/>
                <a:ea typeface="Open Sans"/>
                <a:cs typeface="Open Sans"/>
                <a:sym typeface="Open Sans"/>
              </a:rPr>
              <a:t/>
            </a:r>
            <a:br>
              <a:rPr lang="en-US" sz="3600" b="1">
                <a:solidFill>
                  <a:schemeClr val="lt1"/>
                </a:solidFill>
                <a:latin typeface="Open Sans"/>
                <a:ea typeface="Open Sans"/>
                <a:cs typeface="Open Sans"/>
                <a:sym typeface="Open Sans"/>
              </a:rPr>
            </a:br>
            <a:r>
              <a:rPr lang="en-US" sz="3600" b="1">
                <a:solidFill>
                  <a:schemeClr val="lt1"/>
                </a:solidFill>
                <a:latin typeface="Open Sans"/>
                <a:ea typeface="Open Sans"/>
                <a:cs typeface="Open Sans"/>
                <a:sym typeface="Open Sans"/>
              </a:rPr>
              <a:t>  Colleges </a:t>
            </a:r>
            <a:br>
              <a:rPr lang="en-US" sz="3600" b="1">
                <a:solidFill>
                  <a:schemeClr val="lt1"/>
                </a:solidFill>
                <a:latin typeface="Open Sans"/>
                <a:ea typeface="Open Sans"/>
                <a:cs typeface="Open Sans"/>
                <a:sym typeface="Open Sans"/>
              </a:rPr>
            </a:br>
            <a:r>
              <a:rPr lang="en-US" sz="3600" b="1">
                <a:solidFill>
                  <a:schemeClr val="lt1"/>
                </a:solidFill>
                <a:latin typeface="Open Sans"/>
                <a:ea typeface="Open Sans"/>
                <a:cs typeface="Open Sans"/>
                <a:sym typeface="Open Sans"/>
              </a:rPr>
              <a:t/>
            </a:r>
            <a:br>
              <a:rPr lang="en-US" sz="3600" b="1">
                <a:solidFill>
                  <a:schemeClr val="lt1"/>
                </a:solidFill>
                <a:latin typeface="Open Sans"/>
                <a:ea typeface="Open Sans"/>
                <a:cs typeface="Open Sans"/>
                <a:sym typeface="Open Sans"/>
              </a:rPr>
            </a:br>
            <a:r>
              <a:rPr lang="en-US" sz="3600" b="1">
                <a:solidFill>
                  <a:schemeClr val="lt1"/>
                </a:solidFill>
                <a:latin typeface="Open Sans"/>
                <a:ea typeface="Open Sans"/>
                <a:cs typeface="Open Sans"/>
                <a:sym typeface="Open Sans"/>
              </a:rPr>
              <a:t>  Universities </a:t>
            </a:r>
            <a:br>
              <a:rPr lang="en-US" sz="3600" b="1">
                <a:solidFill>
                  <a:schemeClr val="lt1"/>
                </a:solidFill>
                <a:latin typeface="Open Sans"/>
                <a:ea typeface="Open Sans"/>
                <a:cs typeface="Open Sans"/>
                <a:sym typeface="Open Sans"/>
              </a:rPr>
            </a:br>
            <a:r>
              <a:rPr lang="en-US" sz="3600" b="1">
                <a:solidFill>
                  <a:schemeClr val="lt1"/>
                </a:solidFill>
                <a:latin typeface="Open Sans"/>
                <a:ea typeface="Open Sans"/>
                <a:cs typeface="Open Sans"/>
                <a:sym typeface="Open Sans"/>
              </a:rPr>
              <a:t/>
            </a:r>
            <a:br>
              <a:rPr lang="en-US" sz="3600" b="1">
                <a:solidFill>
                  <a:schemeClr val="lt1"/>
                </a:solidFill>
                <a:latin typeface="Open Sans"/>
                <a:ea typeface="Open Sans"/>
                <a:cs typeface="Open Sans"/>
                <a:sym typeface="Open Sans"/>
              </a:rPr>
            </a:br>
            <a:r>
              <a:rPr lang="en-US" sz="3600" b="1">
                <a:solidFill>
                  <a:schemeClr val="lt1"/>
                </a:solidFill>
                <a:latin typeface="Open Sans"/>
                <a:ea typeface="Open Sans"/>
                <a:cs typeface="Open Sans"/>
                <a:sym typeface="Open Sans"/>
              </a:rPr>
              <a:t>  Military </a:t>
            </a:r>
            <a:br>
              <a:rPr lang="en-US" sz="3600" b="1">
                <a:solidFill>
                  <a:schemeClr val="lt1"/>
                </a:solidFill>
                <a:latin typeface="Open Sans"/>
                <a:ea typeface="Open Sans"/>
                <a:cs typeface="Open Sans"/>
                <a:sym typeface="Open Sans"/>
              </a:rPr>
            </a:br>
            <a:r>
              <a:rPr lang="en-US" sz="3600" b="1">
                <a:solidFill>
                  <a:schemeClr val="lt1"/>
                </a:solidFill>
                <a:latin typeface="Open Sans"/>
                <a:ea typeface="Open Sans"/>
                <a:cs typeface="Open Sans"/>
                <a:sym typeface="Open Sans"/>
              </a:rPr>
              <a:t>  Academies</a:t>
            </a:r>
            <a:br>
              <a:rPr lang="en-US" sz="3600" b="1">
                <a:solidFill>
                  <a:schemeClr val="lt1"/>
                </a:solidFill>
                <a:latin typeface="Open Sans"/>
                <a:ea typeface="Open Sans"/>
                <a:cs typeface="Open Sans"/>
                <a:sym typeface="Open Sans"/>
              </a:rPr>
            </a:br>
            <a:r>
              <a:rPr lang="en-US" sz="3600" b="1">
                <a:solidFill>
                  <a:schemeClr val="lt1"/>
                </a:solidFill>
                <a:latin typeface="Open Sans"/>
                <a:ea typeface="Open Sans"/>
                <a:cs typeface="Open Sans"/>
                <a:sym typeface="Open Sans"/>
              </a:rPr>
              <a:t/>
            </a:r>
            <a:br>
              <a:rPr lang="en-US" sz="3600" b="1">
                <a:solidFill>
                  <a:schemeClr val="lt1"/>
                </a:solidFill>
                <a:latin typeface="Open Sans"/>
                <a:ea typeface="Open Sans"/>
                <a:cs typeface="Open Sans"/>
                <a:sym typeface="Open Sans"/>
              </a:rPr>
            </a:br>
            <a:r>
              <a:rPr lang="en-US" sz="3600" b="1">
                <a:solidFill>
                  <a:schemeClr val="lt1"/>
                </a:solidFill>
                <a:latin typeface="Open Sans"/>
                <a:ea typeface="Open Sans"/>
                <a:cs typeface="Open Sans"/>
                <a:sym typeface="Open Sans"/>
              </a:rPr>
              <a:t/>
            </a:r>
            <a:br>
              <a:rPr lang="en-US" sz="3600" b="1">
                <a:solidFill>
                  <a:schemeClr val="lt1"/>
                </a:solidFill>
                <a:latin typeface="Open Sans"/>
                <a:ea typeface="Open Sans"/>
                <a:cs typeface="Open Sans"/>
                <a:sym typeface="Open Sans"/>
              </a:rPr>
            </a:br>
            <a:r>
              <a:rPr lang="en-US" sz="3600" b="1">
                <a:solidFill>
                  <a:schemeClr val="lt1"/>
                </a:solidFill>
                <a:latin typeface="Open Sans"/>
                <a:ea typeface="Open Sans"/>
                <a:cs typeface="Open Sans"/>
                <a:sym typeface="Open Sans"/>
              </a:rPr>
              <a:t/>
            </a:r>
            <a:br>
              <a:rPr lang="en-US" sz="3600" b="1">
                <a:solidFill>
                  <a:schemeClr val="lt1"/>
                </a:solidFill>
                <a:latin typeface="Open Sans"/>
                <a:ea typeface="Open Sans"/>
                <a:cs typeface="Open Sans"/>
                <a:sym typeface="Open Sans"/>
              </a:rPr>
            </a:br>
            <a:endParaRPr sz="3600" b="1">
              <a:solidFill>
                <a:schemeClr val="lt1"/>
              </a:solidFill>
              <a:latin typeface="Open Sans"/>
              <a:ea typeface="Open Sans"/>
              <a:cs typeface="Open Sans"/>
              <a:sym typeface="Open Sans"/>
            </a:endParaRPr>
          </a:p>
        </p:txBody>
      </p:sp>
      <p:sp>
        <p:nvSpPr>
          <p:cNvPr id="245" name="Google Shape;245;p33"/>
          <p:cNvSpPr/>
          <p:nvPr/>
        </p:nvSpPr>
        <p:spPr>
          <a:xfrm>
            <a:off x="989215" y="2269376"/>
            <a:ext cx="166254" cy="191192"/>
          </a:xfrm>
          <a:prstGeom prst="flowChartConnector">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33"/>
          <p:cNvSpPr/>
          <p:nvPr/>
        </p:nvSpPr>
        <p:spPr>
          <a:xfrm>
            <a:off x="982190" y="3237808"/>
            <a:ext cx="166254" cy="191192"/>
          </a:xfrm>
          <a:prstGeom prst="flowChartConnector">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33"/>
          <p:cNvSpPr/>
          <p:nvPr/>
        </p:nvSpPr>
        <p:spPr>
          <a:xfrm>
            <a:off x="982190" y="4202086"/>
            <a:ext cx="166254" cy="191192"/>
          </a:xfrm>
          <a:prstGeom prst="flowChartConnector">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8" name="Google Shape;248;p33"/>
          <p:cNvPicPr preferRelativeResize="0"/>
          <p:nvPr/>
        </p:nvPicPr>
        <p:blipFill rotWithShape="1">
          <a:blip r:embed="rId3">
            <a:alphaModFix/>
          </a:blip>
          <a:srcRect/>
          <a:stretch/>
        </p:blipFill>
        <p:spPr>
          <a:xfrm>
            <a:off x="8514296" y="1096363"/>
            <a:ext cx="2741280" cy="1364205"/>
          </a:xfrm>
          <a:prstGeom prst="rect">
            <a:avLst/>
          </a:prstGeom>
          <a:noFill/>
          <a:ln>
            <a:noFill/>
          </a:ln>
        </p:spPr>
      </p:pic>
      <p:sp>
        <p:nvSpPr>
          <p:cNvPr id="249" name="Google Shape;249;p33"/>
          <p:cNvSpPr/>
          <p:nvPr/>
        </p:nvSpPr>
        <p:spPr>
          <a:xfrm>
            <a:off x="8425668" y="3020409"/>
            <a:ext cx="3027752" cy="25545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dk1"/>
                </a:solidFill>
                <a:latin typeface="Balthazar"/>
                <a:ea typeface="Balthazar"/>
                <a:cs typeface="Balthazar"/>
                <a:sym typeface="Balthazar"/>
              </a:rPr>
              <a:t>College </a:t>
            </a:r>
            <a:endParaRPr/>
          </a:p>
          <a:p>
            <a:pPr marL="0" marR="0" lvl="0" indent="0" algn="ctr" rtl="0">
              <a:spcBef>
                <a:spcPts val="0"/>
              </a:spcBef>
              <a:spcAft>
                <a:spcPts val="0"/>
              </a:spcAft>
              <a:buNone/>
            </a:pPr>
            <a:r>
              <a:rPr lang="en-US" sz="3200" b="1">
                <a:solidFill>
                  <a:schemeClr val="dk1"/>
                </a:solidFill>
                <a:latin typeface="Balthazar"/>
                <a:ea typeface="Balthazar"/>
                <a:cs typeface="Balthazar"/>
                <a:sym typeface="Balthazar"/>
              </a:rPr>
              <a:t>&amp; </a:t>
            </a:r>
            <a:endParaRPr/>
          </a:p>
          <a:p>
            <a:pPr marL="0" marR="0" lvl="0" indent="0" algn="ctr" rtl="0">
              <a:spcBef>
                <a:spcPts val="0"/>
              </a:spcBef>
              <a:spcAft>
                <a:spcPts val="0"/>
              </a:spcAft>
              <a:buNone/>
            </a:pPr>
            <a:r>
              <a:rPr lang="en-US" sz="3200" b="1">
                <a:solidFill>
                  <a:schemeClr val="dk1"/>
                </a:solidFill>
                <a:latin typeface="Balthazar"/>
                <a:ea typeface="Balthazar"/>
                <a:cs typeface="Balthazar"/>
                <a:sym typeface="Balthazar"/>
              </a:rPr>
              <a:t>Career</a:t>
            </a:r>
            <a:endParaRPr/>
          </a:p>
          <a:p>
            <a:pPr marL="0" marR="0" lvl="0" indent="0" algn="ctr" rtl="0">
              <a:spcBef>
                <a:spcPts val="0"/>
              </a:spcBef>
              <a:spcAft>
                <a:spcPts val="0"/>
              </a:spcAft>
              <a:buNone/>
            </a:pPr>
            <a:r>
              <a:rPr lang="en-US" sz="3200" b="1">
                <a:solidFill>
                  <a:schemeClr val="dk1"/>
                </a:solidFill>
                <a:latin typeface="Balthazar"/>
                <a:ea typeface="Balthazar"/>
                <a:cs typeface="Balthazar"/>
                <a:sym typeface="Balthazar"/>
              </a:rPr>
              <a:t> Readiness Platform</a:t>
            </a:r>
            <a:endParaRPr sz="3200" b="1" cap="none">
              <a:solidFill>
                <a:schemeClr val="dk1"/>
              </a:solidFill>
              <a:latin typeface="Balthazar"/>
              <a:ea typeface="Balthazar"/>
              <a:cs typeface="Balthazar"/>
              <a:sym typeface="Balthazar"/>
            </a:endParaRP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432"/>
        <p:cNvGrpSpPr/>
        <p:nvPr/>
      </p:nvGrpSpPr>
      <p:grpSpPr>
        <a:xfrm>
          <a:off x="0" y="0"/>
          <a:ext cx="0" cy="0"/>
          <a:chOff x="0" y="0"/>
          <a:chExt cx="0" cy="0"/>
        </a:xfrm>
      </p:grpSpPr>
      <p:pic>
        <p:nvPicPr>
          <p:cNvPr id="433" name="Google Shape;433;p51"/>
          <p:cNvPicPr preferRelativeResize="0"/>
          <p:nvPr/>
        </p:nvPicPr>
        <p:blipFill rotWithShape="1">
          <a:blip r:embed="rId3">
            <a:alphaModFix/>
          </a:blip>
          <a:srcRect/>
          <a:stretch/>
        </p:blipFill>
        <p:spPr>
          <a:xfrm>
            <a:off x="1453375" y="1171800"/>
            <a:ext cx="9543075" cy="5138850"/>
          </a:xfrm>
          <a:prstGeom prst="rect">
            <a:avLst/>
          </a:prstGeom>
          <a:noFill/>
          <a:ln>
            <a:noFill/>
          </a:ln>
        </p:spPr>
      </p:pic>
      <p:pic>
        <p:nvPicPr>
          <p:cNvPr id="434" name="Google Shape;434;p51"/>
          <p:cNvPicPr preferRelativeResize="0"/>
          <p:nvPr/>
        </p:nvPicPr>
        <p:blipFill>
          <a:blip r:embed="rId4">
            <a:alphaModFix/>
          </a:blip>
          <a:stretch>
            <a:fillRect/>
          </a:stretch>
        </p:blipFill>
        <p:spPr>
          <a:xfrm>
            <a:off x="3835450" y="384250"/>
            <a:ext cx="4778925" cy="1143000"/>
          </a:xfrm>
          <a:prstGeom prst="rect">
            <a:avLst/>
          </a:prstGeom>
          <a:noFill/>
          <a:ln>
            <a:noFill/>
          </a:ln>
        </p:spPr>
      </p:pic>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438"/>
        <p:cNvGrpSpPr/>
        <p:nvPr/>
      </p:nvGrpSpPr>
      <p:grpSpPr>
        <a:xfrm>
          <a:off x="0" y="0"/>
          <a:ext cx="0" cy="0"/>
          <a:chOff x="0" y="0"/>
          <a:chExt cx="0" cy="0"/>
        </a:xfrm>
      </p:grpSpPr>
      <p:pic>
        <p:nvPicPr>
          <p:cNvPr id="439" name="Google Shape;439;p52"/>
          <p:cNvPicPr preferRelativeResize="0"/>
          <p:nvPr/>
        </p:nvPicPr>
        <p:blipFill rotWithShape="1">
          <a:blip r:embed="rId3">
            <a:alphaModFix/>
          </a:blip>
          <a:srcRect/>
          <a:stretch/>
        </p:blipFill>
        <p:spPr>
          <a:xfrm>
            <a:off x="775855" y="374073"/>
            <a:ext cx="10529454" cy="6082145"/>
          </a:xfrm>
          <a:prstGeom prst="rect">
            <a:avLst/>
          </a:prstGeom>
          <a:noFill/>
          <a:ln>
            <a:noFill/>
          </a:ln>
        </p:spPr>
      </p:pic>
      <p:cxnSp>
        <p:nvCxnSpPr>
          <p:cNvPr id="440" name="Google Shape;440;p52"/>
          <p:cNvCxnSpPr/>
          <p:nvPr/>
        </p:nvCxnSpPr>
        <p:spPr>
          <a:xfrm>
            <a:off x="1863306" y="2587925"/>
            <a:ext cx="1250830" cy="0"/>
          </a:xfrm>
          <a:prstGeom prst="straightConnector1">
            <a:avLst/>
          </a:prstGeom>
          <a:noFill/>
          <a:ln w="38100" cap="flat" cmpd="sng">
            <a:solidFill>
              <a:srgbClr val="FF0000"/>
            </a:solidFill>
            <a:prstDash val="solid"/>
            <a:miter lim="800000"/>
            <a:headEnd type="none" w="sm" len="sm"/>
            <a:tailEnd type="none" w="sm" len="sm"/>
          </a:ln>
        </p:spPr>
      </p:cxnSp>
      <p:cxnSp>
        <p:nvCxnSpPr>
          <p:cNvPr id="441" name="Google Shape;441;p52"/>
          <p:cNvCxnSpPr/>
          <p:nvPr/>
        </p:nvCxnSpPr>
        <p:spPr>
          <a:xfrm>
            <a:off x="3700732" y="2587925"/>
            <a:ext cx="1561381" cy="0"/>
          </a:xfrm>
          <a:prstGeom prst="straightConnector1">
            <a:avLst/>
          </a:prstGeom>
          <a:noFill/>
          <a:ln w="38100" cap="flat" cmpd="sng">
            <a:solidFill>
              <a:srgbClr val="FF0000"/>
            </a:solidFill>
            <a:prstDash val="solid"/>
            <a:miter lim="800000"/>
            <a:headEnd type="none" w="sm" len="sm"/>
            <a:tailEnd type="none" w="sm" len="sm"/>
          </a:ln>
        </p:spPr>
      </p:cxnSp>
      <p:cxnSp>
        <p:nvCxnSpPr>
          <p:cNvPr id="442" name="Google Shape;442;p52"/>
          <p:cNvCxnSpPr/>
          <p:nvPr/>
        </p:nvCxnSpPr>
        <p:spPr>
          <a:xfrm>
            <a:off x="1863306" y="2898476"/>
            <a:ext cx="1647645" cy="0"/>
          </a:xfrm>
          <a:prstGeom prst="straightConnector1">
            <a:avLst/>
          </a:prstGeom>
          <a:noFill/>
          <a:ln w="38100" cap="flat" cmpd="sng">
            <a:solidFill>
              <a:srgbClr val="FF0000"/>
            </a:solidFill>
            <a:prstDash val="solid"/>
            <a:miter lim="800000"/>
            <a:headEnd type="none" w="sm" len="sm"/>
            <a:tailEnd type="none" w="sm" len="sm"/>
          </a:ln>
        </p:spPr>
      </p:cxnSp>
      <p:cxnSp>
        <p:nvCxnSpPr>
          <p:cNvPr id="443" name="Google Shape;443;p52"/>
          <p:cNvCxnSpPr/>
          <p:nvPr/>
        </p:nvCxnSpPr>
        <p:spPr>
          <a:xfrm>
            <a:off x="1843177" y="3214778"/>
            <a:ext cx="1383102" cy="0"/>
          </a:xfrm>
          <a:prstGeom prst="straightConnector1">
            <a:avLst/>
          </a:prstGeom>
          <a:noFill/>
          <a:ln w="38100" cap="flat" cmpd="sng">
            <a:solidFill>
              <a:srgbClr val="FF0000"/>
            </a:solidFill>
            <a:prstDash val="solid"/>
            <a:miter lim="800000"/>
            <a:headEnd type="none" w="sm" len="sm"/>
            <a:tailEnd type="none" w="sm" len="sm"/>
          </a:ln>
        </p:spPr>
      </p:cxnSp>
      <p:cxnSp>
        <p:nvCxnSpPr>
          <p:cNvPr id="444" name="Google Shape;444;p52"/>
          <p:cNvCxnSpPr/>
          <p:nvPr/>
        </p:nvCxnSpPr>
        <p:spPr>
          <a:xfrm>
            <a:off x="4077419" y="2912854"/>
            <a:ext cx="1003539" cy="0"/>
          </a:xfrm>
          <a:prstGeom prst="straightConnector1">
            <a:avLst/>
          </a:prstGeom>
          <a:noFill/>
          <a:ln w="38100" cap="flat" cmpd="sng">
            <a:solidFill>
              <a:srgbClr val="FF0000"/>
            </a:solidFill>
            <a:prstDash val="solid"/>
            <a:miter lim="800000"/>
            <a:headEnd type="none" w="sm" len="sm"/>
            <a:tailEnd type="none" w="sm" len="sm"/>
          </a:ln>
        </p:spPr>
      </p:cxn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449"/>
        <p:cNvGrpSpPr/>
        <p:nvPr/>
      </p:nvGrpSpPr>
      <p:grpSpPr>
        <a:xfrm>
          <a:off x="0" y="0"/>
          <a:ext cx="0" cy="0"/>
          <a:chOff x="0" y="0"/>
          <a:chExt cx="0" cy="0"/>
        </a:xfrm>
      </p:grpSpPr>
      <p:sp>
        <p:nvSpPr>
          <p:cNvPr id="450" name="Google Shape;450;p53"/>
          <p:cNvSpPr txBox="1"/>
          <p:nvPr/>
        </p:nvSpPr>
        <p:spPr>
          <a:xfrm>
            <a:off x="1635675" y="241075"/>
            <a:ext cx="84345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800" b="1">
                <a:solidFill>
                  <a:schemeClr val="dk1"/>
                </a:solidFill>
                <a:latin typeface="Balthazar"/>
                <a:ea typeface="Balthazar"/>
                <a:cs typeface="Balthazar"/>
                <a:sym typeface="Balthazar"/>
              </a:rPr>
              <a:t>Requesting TEST scores</a:t>
            </a:r>
            <a:endParaRPr>
              <a:solidFill>
                <a:schemeClr val="dk1"/>
              </a:solidFill>
            </a:endParaRPr>
          </a:p>
        </p:txBody>
      </p:sp>
      <p:pic>
        <p:nvPicPr>
          <p:cNvPr id="451" name="Google Shape;451;p53"/>
          <p:cNvPicPr preferRelativeResize="0"/>
          <p:nvPr/>
        </p:nvPicPr>
        <p:blipFill>
          <a:blip r:embed="rId3">
            <a:alphaModFix/>
          </a:blip>
          <a:stretch>
            <a:fillRect/>
          </a:stretch>
        </p:blipFill>
        <p:spPr>
          <a:xfrm>
            <a:off x="950525" y="1164475"/>
            <a:ext cx="10086975" cy="4886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92000">
              <a:srgbClr val="FAFAFA"/>
            </a:gs>
            <a:gs pos="100000">
              <a:srgbClr val="CECECE"/>
            </a:gs>
          </a:gsLst>
          <a:lin ang="0" scaled="0"/>
        </a:gradFill>
        <a:effectLst/>
      </p:bgPr>
    </p:bg>
    <p:spTree>
      <p:nvGrpSpPr>
        <p:cNvPr id="1" name="Shape 455"/>
        <p:cNvGrpSpPr/>
        <p:nvPr/>
      </p:nvGrpSpPr>
      <p:grpSpPr>
        <a:xfrm>
          <a:off x="0" y="0"/>
          <a:ext cx="0" cy="0"/>
          <a:chOff x="0" y="0"/>
          <a:chExt cx="0" cy="0"/>
        </a:xfrm>
      </p:grpSpPr>
      <p:pic>
        <p:nvPicPr>
          <p:cNvPr id="456" name="Google Shape;456;p54"/>
          <p:cNvPicPr preferRelativeResize="0"/>
          <p:nvPr/>
        </p:nvPicPr>
        <p:blipFill rotWithShape="1">
          <a:blip r:embed="rId3">
            <a:alphaModFix/>
          </a:blip>
          <a:srcRect/>
          <a:stretch/>
        </p:blipFill>
        <p:spPr>
          <a:xfrm>
            <a:off x="1121901" y="1891576"/>
            <a:ext cx="3640275" cy="2631150"/>
          </a:xfrm>
          <a:prstGeom prst="rect">
            <a:avLst/>
          </a:prstGeom>
          <a:noFill/>
          <a:ln>
            <a:noFill/>
          </a:ln>
        </p:spPr>
      </p:pic>
      <p:sp>
        <p:nvSpPr>
          <p:cNvPr id="457" name="Google Shape;457;p54"/>
          <p:cNvSpPr txBox="1"/>
          <p:nvPr/>
        </p:nvSpPr>
        <p:spPr>
          <a:xfrm>
            <a:off x="5775387" y="2229192"/>
            <a:ext cx="5288851"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Balthazar"/>
                <a:ea typeface="Balthazar"/>
                <a:cs typeface="Balthazar"/>
                <a:sym typeface="Balthazar"/>
              </a:rPr>
              <a:t>How to create </a:t>
            </a:r>
            <a:endParaRPr/>
          </a:p>
          <a:p>
            <a:pPr marL="0" marR="0" lvl="0" indent="0" algn="l" rtl="0">
              <a:spcBef>
                <a:spcPts val="0"/>
              </a:spcBef>
              <a:spcAft>
                <a:spcPts val="0"/>
              </a:spcAft>
              <a:buNone/>
            </a:pPr>
            <a:r>
              <a:rPr lang="en-US" sz="4000" b="1">
                <a:solidFill>
                  <a:schemeClr val="dk1"/>
                </a:solidFill>
                <a:latin typeface="Balthazar"/>
                <a:ea typeface="Balthazar"/>
                <a:cs typeface="Balthazar"/>
                <a:sym typeface="Balthazar"/>
              </a:rPr>
              <a:t>a </a:t>
            </a:r>
            <a:endParaRPr/>
          </a:p>
          <a:p>
            <a:pPr marL="0" marR="0" lvl="0" indent="0" algn="l" rtl="0">
              <a:spcBef>
                <a:spcPts val="0"/>
              </a:spcBef>
              <a:spcAft>
                <a:spcPts val="0"/>
              </a:spcAft>
              <a:buNone/>
            </a:pPr>
            <a:r>
              <a:rPr lang="en-US" sz="4000" b="1">
                <a:solidFill>
                  <a:schemeClr val="dk1"/>
                </a:solidFill>
                <a:latin typeface="Balthazar"/>
                <a:ea typeface="Balthazar"/>
                <a:cs typeface="Balthazar"/>
                <a:sym typeface="Balthazar"/>
              </a:rPr>
              <a:t>FINAL LIST</a:t>
            </a:r>
            <a:endParaRPr/>
          </a:p>
        </p:txBody>
      </p:sp>
      <p:sp>
        <p:nvSpPr>
          <p:cNvPr id="458" name="Google Shape;458;p54"/>
          <p:cNvSpPr/>
          <p:nvPr/>
        </p:nvSpPr>
        <p:spPr>
          <a:xfrm>
            <a:off x="5283927" y="1018903"/>
            <a:ext cx="45719" cy="4519748"/>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92000">
              <a:srgbClr val="FAFAFA"/>
            </a:gs>
            <a:gs pos="100000">
              <a:srgbClr val="CECECE"/>
            </a:gs>
          </a:gsLst>
          <a:lin ang="0" scaled="0"/>
        </a:gradFill>
        <a:effectLst/>
      </p:bgPr>
    </p:bg>
    <p:spTree>
      <p:nvGrpSpPr>
        <p:cNvPr id="1" name="Shape 462"/>
        <p:cNvGrpSpPr/>
        <p:nvPr/>
      </p:nvGrpSpPr>
      <p:grpSpPr>
        <a:xfrm>
          <a:off x="0" y="0"/>
          <a:ext cx="0" cy="0"/>
          <a:chOff x="0" y="0"/>
          <a:chExt cx="0" cy="0"/>
        </a:xfrm>
      </p:grpSpPr>
      <p:pic>
        <p:nvPicPr>
          <p:cNvPr id="463" name="Google Shape;463;p55"/>
          <p:cNvPicPr preferRelativeResize="0"/>
          <p:nvPr/>
        </p:nvPicPr>
        <p:blipFill rotWithShape="1">
          <a:blip r:embed="rId3">
            <a:alphaModFix/>
          </a:blip>
          <a:srcRect/>
          <a:stretch/>
        </p:blipFill>
        <p:spPr>
          <a:xfrm>
            <a:off x="583307" y="430660"/>
            <a:ext cx="4626003" cy="673244"/>
          </a:xfrm>
          <a:prstGeom prst="rect">
            <a:avLst/>
          </a:prstGeom>
          <a:noFill/>
          <a:ln>
            <a:noFill/>
          </a:ln>
        </p:spPr>
      </p:pic>
      <p:pic>
        <p:nvPicPr>
          <p:cNvPr id="464" name="Google Shape;464;p55"/>
          <p:cNvPicPr preferRelativeResize="0"/>
          <p:nvPr/>
        </p:nvPicPr>
        <p:blipFill rotWithShape="1">
          <a:blip r:embed="rId4">
            <a:alphaModFix/>
          </a:blip>
          <a:srcRect/>
          <a:stretch/>
        </p:blipFill>
        <p:spPr>
          <a:xfrm>
            <a:off x="583307" y="1307598"/>
            <a:ext cx="6011458" cy="3039319"/>
          </a:xfrm>
          <a:prstGeom prst="rect">
            <a:avLst/>
          </a:prstGeom>
          <a:noFill/>
          <a:ln>
            <a:noFill/>
          </a:ln>
        </p:spPr>
      </p:pic>
      <p:pic>
        <p:nvPicPr>
          <p:cNvPr id="465" name="Google Shape;465;p55"/>
          <p:cNvPicPr preferRelativeResize="0"/>
          <p:nvPr/>
        </p:nvPicPr>
        <p:blipFill rotWithShape="1">
          <a:blip r:embed="rId5">
            <a:alphaModFix/>
          </a:blip>
          <a:srcRect l="4700" t="1891" b="14260"/>
          <a:stretch/>
        </p:blipFill>
        <p:spPr>
          <a:xfrm>
            <a:off x="5783633" y="767282"/>
            <a:ext cx="6040581" cy="2398951"/>
          </a:xfrm>
          <a:prstGeom prst="rect">
            <a:avLst/>
          </a:prstGeom>
          <a:noFill/>
          <a:ln>
            <a:noFill/>
          </a:ln>
          <a:effectLst>
            <a:outerShdw blurRad="63500" sx="102000" sy="102000" algn="ctr" rotWithShape="0">
              <a:srgbClr val="000000">
                <a:alpha val="40000"/>
              </a:srgbClr>
            </a:outerShdw>
          </a:effectLst>
        </p:spPr>
      </p:pic>
      <p:pic>
        <p:nvPicPr>
          <p:cNvPr id="466" name="Google Shape;466;p55"/>
          <p:cNvPicPr preferRelativeResize="0"/>
          <p:nvPr/>
        </p:nvPicPr>
        <p:blipFill rotWithShape="1">
          <a:blip r:embed="rId6">
            <a:alphaModFix/>
          </a:blip>
          <a:srcRect t="3577" b="36305"/>
          <a:stretch/>
        </p:blipFill>
        <p:spPr>
          <a:xfrm>
            <a:off x="5880614" y="4155782"/>
            <a:ext cx="5943600" cy="2357560"/>
          </a:xfrm>
          <a:prstGeom prst="rect">
            <a:avLst/>
          </a:prstGeom>
          <a:noFill/>
          <a:ln>
            <a:noFill/>
          </a:ln>
          <a:effectLst>
            <a:outerShdw blurRad="63500" sx="102000" sy="102000" algn="ctr" rotWithShape="0">
              <a:srgbClr val="000000">
                <a:alpha val="40000"/>
              </a:srgbClr>
            </a:outerShdw>
          </a:effectLst>
        </p:spPr>
      </p:pic>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9"/>
          <p:cNvSpPr/>
          <p:nvPr/>
        </p:nvSpPr>
        <p:spPr>
          <a:xfrm>
            <a:off x="0" y="0"/>
            <a:ext cx="12192000" cy="6857452"/>
          </a:xfrm>
          <a:prstGeom prst="rect">
            <a:avLst/>
          </a:prstGeom>
          <a:solidFill>
            <a:srgbClr val="40404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0" name="Google Shape;500;p59"/>
          <p:cNvSpPr txBox="1">
            <a:spLocks noGrp="1"/>
          </p:cNvSpPr>
          <p:nvPr>
            <p:ph type="ctrTitle"/>
          </p:nvPr>
        </p:nvSpPr>
        <p:spPr>
          <a:xfrm>
            <a:off x="523974" y="2016141"/>
            <a:ext cx="4538241" cy="24247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Balthazar"/>
              <a:buNone/>
            </a:pPr>
            <a:r>
              <a:rPr lang="en-US" sz="4400" b="1">
                <a:solidFill>
                  <a:srgbClr val="FFFFFF"/>
                </a:solidFill>
                <a:latin typeface="Balthazar"/>
                <a:ea typeface="Balthazar"/>
                <a:cs typeface="Balthazar"/>
                <a:sym typeface="Balthazar"/>
              </a:rPr>
              <a:t>Where to locate resources</a:t>
            </a:r>
            <a:endParaRPr/>
          </a:p>
        </p:txBody>
      </p:sp>
      <p:sp>
        <p:nvSpPr>
          <p:cNvPr id="501" name="Google Shape;501;p59"/>
          <p:cNvSpPr/>
          <p:nvPr/>
        </p:nvSpPr>
        <p:spPr>
          <a:xfrm>
            <a:off x="3476199" y="548"/>
            <a:ext cx="4349752" cy="3142889"/>
          </a:xfrm>
          <a:custGeom>
            <a:avLst/>
            <a:gdLst/>
            <a:ahLst/>
            <a:cxnLst/>
            <a:rect l="l" t="t" r="r" b="b"/>
            <a:pathLst>
              <a:path w="4349752" h="3142889" extrusionOk="0">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2" name="Google Shape;502;p59"/>
          <p:cNvSpPr/>
          <p:nvPr/>
        </p:nvSpPr>
        <p:spPr>
          <a:xfrm>
            <a:off x="7653759" y="1421356"/>
            <a:ext cx="4538241" cy="5436644"/>
          </a:xfrm>
          <a:custGeom>
            <a:avLst/>
            <a:gdLst/>
            <a:ahLst/>
            <a:cxnLst/>
            <a:rect l="l" t="t" r="r" b="b"/>
            <a:pathLst>
              <a:path w="4538241" h="5436644" extrusionOk="0">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3" name="Google Shape;503;p59"/>
          <p:cNvSpPr/>
          <p:nvPr/>
        </p:nvSpPr>
        <p:spPr>
          <a:xfrm>
            <a:off x="3639395" y="0"/>
            <a:ext cx="4023360" cy="2980240"/>
          </a:xfrm>
          <a:custGeom>
            <a:avLst/>
            <a:gdLst/>
            <a:ahLst/>
            <a:cxnLst/>
            <a:rect l="l" t="t" r="r" b="b"/>
            <a:pathLst>
              <a:path w="4023360" h="2980240" extrusionOk="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4" name="Google Shape;504;p59"/>
          <p:cNvSpPr txBox="1">
            <a:spLocks noGrp="1"/>
          </p:cNvSpPr>
          <p:nvPr>
            <p:ph type="subTitle" idx="1"/>
          </p:nvPr>
        </p:nvSpPr>
        <p:spPr>
          <a:xfrm>
            <a:off x="3819168" y="763810"/>
            <a:ext cx="3962347" cy="13150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None/>
            </a:pPr>
            <a:r>
              <a:rPr lang="en-US" sz="2000" b="1"/>
              <a:t>Plano West Counseling webpage</a:t>
            </a:r>
            <a:endParaRPr/>
          </a:p>
          <a:p>
            <a:pPr marL="0" lvl="0" indent="0" algn="l" rtl="0">
              <a:lnSpc>
                <a:spcPct val="90000"/>
              </a:lnSpc>
              <a:spcBef>
                <a:spcPts val="1000"/>
              </a:spcBef>
              <a:spcAft>
                <a:spcPts val="0"/>
              </a:spcAft>
              <a:buClr>
                <a:schemeClr val="dk1"/>
              </a:buClr>
              <a:buSzPts val="2000"/>
              <a:buNone/>
            </a:pPr>
            <a:r>
              <a:rPr lang="en-US" sz="2000"/>
              <a:t> </a:t>
            </a:r>
            <a:r>
              <a:rPr lang="en-US" sz="2000" u="sng">
                <a:solidFill>
                  <a:schemeClr val="hlink"/>
                </a:solidFill>
                <a:hlinkClick r:id="rId3"/>
              </a:rPr>
              <a:t>https://www.pisd.edu/Page/6304</a:t>
            </a: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p:txBody>
      </p:sp>
      <p:sp>
        <p:nvSpPr>
          <p:cNvPr id="505" name="Google Shape;505;p59"/>
          <p:cNvSpPr/>
          <p:nvPr/>
        </p:nvSpPr>
        <p:spPr>
          <a:xfrm>
            <a:off x="7816897" y="1584494"/>
            <a:ext cx="4375105" cy="5273507"/>
          </a:xfrm>
          <a:custGeom>
            <a:avLst/>
            <a:gdLst/>
            <a:ahLst/>
            <a:cxnLst/>
            <a:rect l="l" t="t" r="r" b="b"/>
            <a:pathLst>
              <a:path w="4375105" h="5273507" extrusionOk="0">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6" name="Google Shape;506;p59"/>
          <p:cNvSpPr/>
          <p:nvPr/>
        </p:nvSpPr>
        <p:spPr>
          <a:xfrm>
            <a:off x="8672251" y="2754683"/>
            <a:ext cx="2906565"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Plano </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West </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Senior High School</a:t>
            </a:r>
            <a:endParaRPr sz="2800" b="0" cap="none">
              <a:solidFill>
                <a:schemeClr val="dk1"/>
              </a:solidFill>
              <a:latin typeface="Calibri"/>
              <a:ea typeface="Calibri"/>
              <a:cs typeface="Calibri"/>
              <a:sym typeface="Calibri"/>
            </a:endParaRPr>
          </a:p>
        </p:txBody>
      </p:sp>
      <p:sp>
        <p:nvSpPr>
          <p:cNvPr id="507" name="Google Shape;507;p59"/>
          <p:cNvSpPr/>
          <p:nvPr/>
        </p:nvSpPr>
        <p:spPr>
          <a:xfrm>
            <a:off x="8743041" y="4036581"/>
            <a:ext cx="283577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4"/>
              </a:rPr>
              <a:t>https://www.pisd.edu/pwsh</a:t>
            </a:r>
            <a:endParaRPr sz="1800">
              <a:solidFill>
                <a:schemeClr val="dk1"/>
              </a:solidFill>
              <a:latin typeface="Calibri"/>
              <a:ea typeface="Calibri"/>
              <a:cs typeface="Calibri"/>
              <a:sym typeface="Calibri"/>
            </a:endParaRPr>
          </a:p>
        </p:txBody>
      </p:sp>
      <p:pic>
        <p:nvPicPr>
          <p:cNvPr id="508" name="Google Shape;508;p59"/>
          <p:cNvPicPr preferRelativeResize="0"/>
          <p:nvPr/>
        </p:nvPicPr>
        <p:blipFill rotWithShape="1">
          <a:blip r:embed="rId5">
            <a:alphaModFix/>
          </a:blip>
          <a:srcRect/>
          <a:stretch/>
        </p:blipFill>
        <p:spPr>
          <a:xfrm>
            <a:off x="1259319" y="4501286"/>
            <a:ext cx="10745700" cy="2219635"/>
          </a:xfrm>
          <a:prstGeom prst="rect">
            <a:avLst/>
          </a:prstGeom>
          <a:noFill/>
          <a:ln>
            <a:noFill/>
          </a:ln>
        </p:spPr>
      </p:pic>
      <p:sp>
        <p:nvSpPr>
          <p:cNvPr id="509" name="Google Shape;509;p59"/>
          <p:cNvSpPr/>
          <p:nvPr/>
        </p:nvSpPr>
        <p:spPr>
          <a:xfrm rot="2784240">
            <a:off x="7946939" y="3621657"/>
            <a:ext cx="384162" cy="1302278"/>
          </a:xfrm>
          <a:prstGeom prst="down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514"/>
        <p:cNvGrpSpPr/>
        <p:nvPr/>
      </p:nvGrpSpPr>
      <p:grpSpPr>
        <a:xfrm>
          <a:off x="0" y="0"/>
          <a:ext cx="0" cy="0"/>
          <a:chOff x="0" y="0"/>
          <a:chExt cx="0" cy="0"/>
        </a:xfrm>
      </p:grpSpPr>
      <p:sp>
        <p:nvSpPr>
          <p:cNvPr id="515" name="Google Shape;515;p60"/>
          <p:cNvSpPr txBox="1">
            <a:spLocks noGrp="1"/>
          </p:cNvSpPr>
          <p:nvPr>
            <p:ph type="ctrTitle"/>
          </p:nvPr>
        </p:nvSpPr>
        <p:spPr>
          <a:xfrm>
            <a:off x="1524000" y="591200"/>
            <a:ext cx="9144000" cy="24111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b="1"/>
              <a:t>Plano ISD  College Night</a:t>
            </a:r>
            <a:endParaRPr b="1"/>
          </a:p>
          <a:p>
            <a:pPr marL="0" lvl="0" indent="0" algn="ctr" rtl="0">
              <a:spcBef>
                <a:spcPts val="0"/>
              </a:spcBef>
              <a:spcAft>
                <a:spcPts val="0"/>
              </a:spcAft>
              <a:buNone/>
            </a:pPr>
            <a:r>
              <a:rPr lang="en-US" b="1"/>
              <a:t>Sept. 16, 2024 6pm - 8pm</a:t>
            </a:r>
            <a:endParaRPr b="1"/>
          </a:p>
          <a:p>
            <a:pPr marL="0" lvl="0" indent="0" algn="ctr" rtl="0">
              <a:spcBef>
                <a:spcPts val="0"/>
              </a:spcBef>
              <a:spcAft>
                <a:spcPts val="0"/>
              </a:spcAft>
              <a:buNone/>
            </a:pPr>
            <a:r>
              <a:rPr lang="en-US" b="1"/>
              <a:t>Plano Events Center</a:t>
            </a:r>
            <a:endParaRPr b="1"/>
          </a:p>
        </p:txBody>
      </p:sp>
      <p:sp>
        <p:nvSpPr>
          <p:cNvPr id="516" name="Google Shape;516;p60"/>
          <p:cNvSpPr txBox="1">
            <a:spLocks noGrp="1"/>
          </p:cNvSpPr>
          <p:nvPr>
            <p:ph type="subTitle" idx="1"/>
          </p:nvPr>
        </p:nvSpPr>
        <p:spPr>
          <a:xfrm>
            <a:off x="1435325" y="2859738"/>
            <a:ext cx="91440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3900" b="1"/>
              <a:t>Over 200 colleges and universities</a:t>
            </a:r>
            <a:endParaRPr sz="3900" b="1"/>
          </a:p>
          <a:p>
            <a:pPr marL="0" lvl="0" indent="0" algn="ctr" rtl="0">
              <a:spcBef>
                <a:spcPts val="1000"/>
              </a:spcBef>
              <a:spcAft>
                <a:spcPts val="0"/>
              </a:spcAft>
              <a:buNone/>
            </a:pPr>
            <a:r>
              <a:rPr lang="en-US" sz="3900" b="1"/>
              <a:t>Programs</a:t>
            </a:r>
            <a:endParaRPr sz="3900" b="1"/>
          </a:p>
          <a:p>
            <a:pPr marL="0" lvl="0" indent="0" algn="ctr" rtl="0">
              <a:spcBef>
                <a:spcPts val="1000"/>
              </a:spcBef>
              <a:spcAft>
                <a:spcPts val="0"/>
              </a:spcAft>
              <a:buNone/>
            </a:pPr>
            <a:r>
              <a:rPr lang="en-US" sz="3900" b="1"/>
              <a:t>FAFSA/TASFA Informational and Scholarship Informational</a:t>
            </a:r>
            <a:endParaRPr sz="39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1"/>
          <p:cNvSpPr txBox="1"/>
          <p:nvPr/>
        </p:nvSpPr>
        <p:spPr>
          <a:xfrm>
            <a:off x="1524000" y="1112742"/>
            <a:ext cx="9144000" cy="890700"/>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115000"/>
              </a:lnSpc>
              <a:spcBef>
                <a:spcPts val="1200"/>
              </a:spcBef>
              <a:spcAft>
                <a:spcPts val="1200"/>
              </a:spcAft>
              <a:buNone/>
            </a:pPr>
            <a:r>
              <a:rPr lang="en-US" sz="3800">
                <a:solidFill>
                  <a:schemeClr val="dk1"/>
                </a:solidFill>
              </a:rPr>
              <a:t>      </a:t>
            </a:r>
            <a:r>
              <a:rPr lang="en-US" sz="5508" b="1">
                <a:solidFill>
                  <a:schemeClr val="accent5"/>
                </a:solidFill>
              </a:rPr>
              <a:t>Upcoming Senior Webinar</a:t>
            </a:r>
            <a:endParaRPr sz="7708" b="1">
              <a:solidFill>
                <a:schemeClr val="accent5"/>
              </a:solidFill>
              <a:latin typeface="Calibri"/>
              <a:ea typeface="Calibri"/>
              <a:cs typeface="Calibri"/>
              <a:sym typeface="Calibri"/>
            </a:endParaRPr>
          </a:p>
        </p:txBody>
      </p:sp>
      <p:sp>
        <p:nvSpPr>
          <p:cNvPr id="523" name="Google Shape;523;p61"/>
          <p:cNvSpPr txBox="1"/>
          <p:nvPr/>
        </p:nvSpPr>
        <p:spPr>
          <a:xfrm>
            <a:off x="1654675" y="2258875"/>
            <a:ext cx="7950600" cy="40116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200"/>
              </a:spcBef>
              <a:spcAft>
                <a:spcPts val="0"/>
              </a:spcAft>
              <a:buSzPts val="688"/>
              <a:buNone/>
            </a:pPr>
            <a:r>
              <a:rPr lang="en-US" sz="2360" b="1">
                <a:solidFill>
                  <a:schemeClr val="dk1"/>
                </a:solidFill>
              </a:rPr>
              <a:t> </a:t>
            </a:r>
            <a:endParaRPr sz="2360">
              <a:solidFill>
                <a:schemeClr val="dk1"/>
              </a:solidFill>
            </a:endParaRPr>
          </a:p>
          <a:p>
            <a:pPr marL="0" lvl="0" indent="0" algn="l" rtl="0">
              <a:lnSpc>
                <a:spcPct val="95000"/>
              </a:lnSpc>
              <a:spcBef>
                <a:spcPts val="1200"/>
              </a:spcBef>
              <a:spcAft>
                <a:spcPts val="0"/>
              </a:spcAft>
              <a:buSzPts val="688"/>
              <a:buNone/>
            </a:pPr>
            <a:r>
              <a:rPr lang="en-US" sz="2960" b="1">
                <a:solidFill>
                  <a:schemeClr val="dk1"/>
                </a:solidFill>
              </a:rPr>
              <a:t>Senior</a:t>
            </a:r>
            <a:r>
              <a:rPr lang="en-US" sz="2960">
                <a:solidFill>
                  <a:schemeClr val="dk1"/>
                </a:solidFill>
              </a:rPr>
              <a:t> Webinar</a:t>
            </a:r>
            <a:r>
              <a:rPr lang="en-US" sz="2360">
                <a:solidFill>
                  <a:schemeClr val="dk1"/>
                </a:solidFill>
              </a:rPr>
              <a:t>  - Tuesday, Sept. 10th @ 6:30pm </a:t>
            </a:r>
            <a:endParaRPr sz="2360">
              <a:solidFill>
                <a:schemeClr val="dk1"/>
              </a:solidFill>
            </a:endParaRPr>
          </a:p>
          <a:p>
            <a:pPr marL="0" lvl="0" indent="0" algn="l" rtl="0">
              <a:lnSpc>
                <a:spcPct val="95000"/>
              </a:lnSpc>
              <a:spcBef>
                <a:spcPts val="1200"/>
              </a:spcBef>
              <a:spcAft>
                <a:spcPts val="0"/>
              </a:spcAft>
              <a:buSzPts val="688"/>
              <a:buNone/>
            </a:pPr>
            <a:r>
              <a:rPr lang="en-US" sz="2360">
                <a:solidFill>
                  <a:schemeClr val="dk1"/>
                </a:solidFill>
              </a:rPr>
              <a:t>“</a:t>
            </a:r>
            <a:r>
              <a:rPr lang="en-US" sz="2360" b="1">
                <a:solidFill>
                  <a:schemeClr val="dk1"/>
                </a:solidFill>
              </a:rPr>
              <a:t>A Senior’s Roadmap to the Year Ahead”</a:t>
            </a:r>
            <a:endParaRPr sz="2360" b="1">
              <a:solidFill>
                <a:schemeClr val="dk1"/>
              </a:solidFill>
            </a:endParaRPr>
          </a:p>
          <a:p>
            <a:pPr marL="0" lvl="0" indent="0" algn="l" rtl="0">
              <a:lnSpc>
                <a:spcPct val="95000"/>
              </a:lnSpc>
              <a:spcBef>
                <a:spcPts val="1200"/>
              </a:spcBef>
              <a:spcAft>
                <a:spcPts val="0"/>
              </a:spcAft>
              <a:buSzPts val="688"/>
              <a:buNone/>
            </a:pPr>
            <a:r>
              <a:rPr lang="en-US" sz="2360">
                <a:solidFill>
                  <a:schemeClr val="dk1"/>
                </a:solidFill>
              </a:rPr>
              <a:t>	Overwhelmed by the seemingly countless essays and applications? Unsure how to stand out and unclear on the timelines for financial aid, scholarships, and interviews? Ensure that you are on track for one of the most important years of your life.</a:t>
            </a:r>
            <a:endParaRPr sz="2360">
              <a:solidFill>
                <a:schemeClr val="dk1"/>
              </a:solidFill>
            </a:endParaRPr>
          </a:p>
          <a:p>
            <a:pPr marL="0" lvl="0" indent="0" algn="l" rtl="0">
              <a:lnSpc>
                <a:spcPct val="95000"/>
              </a:lnSpc>
              <a:spcBef>
                <a:spcPts val="1200"/>
              </a:spcBef>
              <a:spcAft>
                <a:spcPts val="0"/>
              </a:spcAft>
              <a:buSzPts val="688"/>
              <a:buNone/>
            </a:pPr>
            <a:endParaRPr sz="2360">
              <a:solidFill>
                <a:schemeClr val="dk1"/>
              </a:solidFill>
            </a:endParaRPr>
          </a:p>
          <a:p>
            <a:pPr marL="0" lvl="0" indent="0" algn="l" rtl="0">
              <a:lnSpc>
                <a:spcPct val="95000"/>
              </a:lnSpc>
              <a:spcBef>
                <a:spcPts val="1200"/>
              </a:spcBef>
              <a:spcAft>
                <a:spcPts val="0"/>
              </a:spcAft>
              <a:buSzPts val="688"/>
              <a:buNone/>
            </a:pPr>
            <a:endParaRPr sz="2360">
              <a:solidFill>
                <a:schemeClr val="dk1"/>
              </a:solidFill>
            </a:endParaRPr>
          </a:p>
          <a:p>
            <a:pPr marL="0" lvl="0" indent="0" algn="ctr" rtl="0">
              <a:lnSpc>
                <a:spcPct val="70000"/>
              </a:lnSpc>
              <a:spcBef>
                <a:spcPts val="1200"/>
              </a:spcBef>
              <a:spcAft>
                <a:spcPts val="0"/>
              </a:spcAft>
              <a:buClr>
                <a:schemeClr val="dk1"/>
              </a:buClr>
              <a:buSzPts val="688"/>
              <a:buFont typeface="Arial"/>
              <a:buNone/>
            </a:pPr>
            <a:endParaRPr sz="375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7"/>
        <p:cNvGrpSpPr/>
        <p:nvPr/>
      </p:nvGrpSpPr>
      <p:grpSpPr>
        <a:xfrm>
          <a:off x="0" y="0"/>
          <a:ext cx="0" cy="0"/>
          <a:chOff x="0" y="0"/>
          <a:chExt cx="0" cy="0"/>
        </a:xfrm>
      </p:grpSpPr>
      <p:sp>
        <p:nvSpPr>
          <p:cNvPr id="528" name="Google Shape;528;p62"/>
          <p:cNvSpPr/>
          <p:nvPr/>
        </p:nvSpPr>
        <p:spPr>
          <a:xfrm>
            <a:off x="1523" y="-1"/>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9" name="Google Shape;529;p62"/>
          <p:cNvSpPr/>
          <p:nvPr/>
        </p:nvSpPr>
        <p:spPr>
          <a:xfrm>
            <a:off x="1524" y="0"/>
            <a:ext cx="12188952" cy="6858000"/>
          </a:xfrm>
          <a:prstGeom prst="rect">
            <a:avLst/>
          </a:prstGeom>
          <a:solidFill>
            <a:schemeClr val="lt2">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0" name="Google Shape;530;p62"/>
          <p:cNvSpPr/>
          <p:nvPr/>
        </p:nvSpPr>
        <p:spPr>
          <a:xfrm>
            <a:off x="1478324" y="699899"/>
            <a:ext cx="10713676" cy="543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62"/>
          <p:cNvSpPr/>
          <p:nvPr/>
        </p:nvSpPr>
        <p:spPr>
          <a:xfrm rot="10800000">
            <a:off x="11365985" y="2916439"/>
            <a:ext cx="826014" cy="3201545"/>
          </a:xfrm>
          <a:prstGeom prst="rect">
            <a:avLst/>
          </a:prstGeom>
          <a:solidFill>
            <a:schemeClr val="accent1">
              <a:alpha val="24705"/>
            </a:scheme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000"/>
              <a:buFont typeface="Calibri"/>
              <a:buNone/>
            </a:pPr>
            <a:endParaRPr sz="3000" b="0" i="0" u="none" strike="noStrike" cap="none">
              <a:solidFill>
                <a:srgbClr val="000000"/>
              </a:solidFill>
              <a:latin typeface="Helvetica Neue"/>
              <a:ea typeface="Helvetica Neue"/>
              <a:cs typeface="Helvetica Neue"/>
              <a:sym typeface="Helvetica Neue"/>
            </a:endParaRPr>
          </a:p>
        </p:txBody>
      </p:sp>
      <p:cxnSp>
        <p:nvCxnSpPr>
          <p:cNvPr id="532" name="Google Shape;532;p62"/>
          <p:cNvCxnSpPr/>
          <p:nvPr/>
        </p:nvCxnSpPr>
        <p:spPr>
          <a:xfrm rot="10800000">
            <a:off x="11365990" y="5610"/>
            <a:ext cx="0" cy="6858000"/>
          </a:xfrm>
          <a:prstGeom prst="straightConnector1">
            <a:avLst/>
          </a:prstGeom>
          <a:noFill/>
          <a:ln w="9525" cap="rnd" cmpd="sng">
            <a:solidFill>
              <a:schemeClr val="accent1"/>
            </a:solidFill>
            <a:prstDash val="dash"/>
            <a:miter lim="800000"/>
            <a:headEnd type="none" w="sm" len="sm"/>
            <a:tailEnd type="none" w="sm" len="sm"/>
          </a:ln>
        </p:spPr>
      </p:cxnSp>
      <p:cxnSp>
        <p:nvCxnSpPr>
          <p:cNvPr id="533" name="Google Shape;533;p62"/>
          <p:cNvCxnSpPr/>
          <p:nvPr/>
        </p:nvCxnSpPr>
        <p:spPr>
          <a:xfrm>
            <a:off x="0" y="6118001"/>
            <a:ext cx="12192000" cy="0"/>
          </a:xfrm>
          <a:prstGeom prst="straightConnector1">
            <a:avLst/>
          </a:prstGeom>
          <a:noFill/>
          <a:ln w="9525" cap="rnd" cmpd="sng">
            <a:solidFill>
              <a:schemeClr val="accent1"/>
            </a:solidFill>
            <a:prstDash val="dash"/>
            <a:miter lim="800000"/>
            <a:headEnd type="none" w="sm" len="sm"/>
            <a:tailEnd type="none" w="sm" len="sm"/>
          </a:ln>
        </p:spPr>
      </p:cxnSp>
      <p:pic>
        <p:nvPicPr>
          <p:cNvPr id="534" name="Google Shape;534;p62" descr="Image result for plano west senior high school graduation"/>
          <p:cNvPicPr preferRelativeResize="0"/>
          <p:nvPr/>
        </p:nvPicPr>
        <p:blipFill rotWithShape="1">
          <a:blip r:embed="rId3">
            <a:alphaModFix/>
          </a:blip>
          <a:srcRect l="20050" r="6604" b="1"/>
          <a:stretch/>
        </p:blipFill>
        <p:spPr>
          <a:xfrm>
            <a:off x="1513" y="2968870"/>
            <a:ext cx="5680413" cy="3389491"/>
          </a:xfrm>
          <a:prstGeom prst="rect">
            <a:avLst/>
          </a:prstGeom>
          <a:noFill/>
          <a:ln>
            <a:noFill/>
          </a:ln>
        </p:spPr>
      </p:pic>
      <p:pic>
        <p:nvPicPr>
          <p:cNvPr id="535" name="Google Shape;535;p62" descr="Image result for plano west senior high school graduation"/>
          <p:cNvPicPr preferRelativeResize="0"/>
          <p:nvPr/>
        </p:nvPicPr>
        <p:blipFill rotWithShape="1">
          <a:blip r:embed="rId4">
            <a:alphaModFix/>
          </a:blip>
          <a:srcRect t="20375" r="2" b="2"/>
          <a:stretch/>
        </p:blipFill>
        <p:spPr>
          <a:xfrm>
            <a:off x="4991708" y="33899"/>
            <a:ext cx="6508249" cy="3395100"/>
          </a:xfrm>
          <a:prstGeom prst="rect">
            <a:avLst/>
          </a:prstGeom>
          <a:noFill/>
          <a:ln>
            <a:noFill/>
          </a:ln>
        </p:spPr>
      </p:pic>
      <p:sp>
        <p:nvSpPr>
          <p:cNvPr id="536" name="Google Shape;536;p62"/>
          <p:cNvSpPr/>
          <p:nvPr/>
        </p:nvSpPr>
        <p:spPr>
          <a:xfrm>
            <a:off x="9233835" y="6144817"/>
            <a:ext cx="2266122" cy="4684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590" b="1">
                <a:solidFill>
                  <a:srgbClr val="1E4E79"/>
                </a:solidFill>
                <a:latin typeface="Balthazar"/>
                <a:ea typeface="Balthazar"/>
                <a:cs typeface="Balthazar"/>
                <a:sym typeface="Balthazar"/>
              </a:rPr>
              <a:t>Wolf Pack</a:t>
            </a:r>
            <a:endParaRPr/>
          </a:p>
        </p:txBody>
      </p:sp>
      <p:sp>
        <p:nvSpPr>
          <p:cNvPr id="537" name="Google Shape;537;p62"/>
          <p:cNvSpPr txBox="1">
            <a:spLocks noGrp="1"/>
          </p:cNvSpPr>
          <p:nvPr>
            <p:ph type="ctrTitle"/>
          </p:nvPr>
        </p:nvSpPr>
        <p:spPr>
          <a:xfrm>
            <a:off x="393097" y="221673"/>
            <a:ext cx="4207038" cy="257316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E4E79"/>
              </a:buClr>
              <a:buSzPts val="3200"/>
              <a:buFont typeface="Balthazar"/>
              <a:buNone/>
            </a:pPr>
            <a:r>
              <a:rPr lang="en-US" sz="3200" b="1">
                <a:solidFill>
                  <a:srgbClr val="1E4E79"/>
                </a:solidFill>
                <a:latin typeface="Balthazar"/>
                <a:ea typeface="Balthazar"/>
                <a:cs typeface="Balthazar"/>
                <a:sym typeface="Balthazar"/>
              </a:rPr>
              <a:t>Graduation </a:t>
            </a:r>
            <a:br>
              <a:rPr lang="en-US" sz="3200" b="1">
                <a:solidFill>
                  <a:srgbClr val="1E4E79"/>
                </a:solidFill>
                <a:latin typeface="Balthazar"/>
                <a:ea typeface="Balthazar"/>
                <a:cs typeface="Balthazar"/>
                <a:sym typeface="Balthazar"/>
              </a:rPr>
            </a:br>
            <a:r>
              <a:rPr lang="en-US" sz="3200" b="1">
                <a:solidFill>
                  <a:srgbClr val="1E4E79"/>
                </a:solidFill>
                <a:latin typeface="Balthazar"/>
                <a:ea typeface="Balthazar"/>
                <a:cs typeface="Balthazar"/>
                <a:sym typeface="Balthazar"/>
              </a:rPr>
              <a:t>is the </a:t>
            </a:r>
            <a:br>
              <a:rPr lang="en-US" sz="3200" b="1">
                <a:solidFill>
                  <a:srgbClr val="1E4E79"/>
                </a:solidFill>
                <a:latin typeface="Balthazar"/>
                <a:ea typeface="Balthazar"/>
                <a:cs typeface="Balthazar"/>
                <a:sym typeface="Balthazar"/>
              </a:rPr>
            </a:br>
            <a:r>
              <a:rPr lang="en-US" sz="3200" b="1">
                <a:solidFill>
                  <a:srgbClr val="1E4E79"/>
                </a:solidFill>
                <a:latin typeface="Balthazar"/>
                <a:ea typeface="Balthazar"/>
                <a:cs typeface="Balthazar"/>
                <a:sym typeface="Balthazar"/>
              </a:rPr>
              <a:t>Goal    CLASS OF 2025</a:t>
            </a:r>
            <a:br>
              <a:rPr lang="en-US" sz="3200" b="1">
                <a:solidFill>
                  <a:srgbClr val="1E4E79"/>
                </a:solidFill>
                <a:latin typeface="Balthazar"/>
                <a:ea typeface="Balthazar"/>
                <a:cs typeface="Balthazar"/>
                <a:sym typeface="Balthazar"/>
              </a:rPr>
            </a:br>
            <a:r>
              <a:rPr lang="en-US" sz="3200" b="1">
                <a:solidFill>
                  <a:srgbClr val="1E4E79"/>
                </a:solidFill>
                <a:latin typeface="Balthazar"/>
                <a:ea typeface="Balthazar"/>
                <a:cs typeface="Balthazar"/>
                <a:sym typeface="Balthazar"/>
              </a:rPr>
              <a:t/>
            </a:r>
            <a:br>
              <a:rPr lang="en-US" sz="3200" b="1">
                <a:solidFill>
                  <a:srgbClr val="1E4E79"/>
                </a:solidFill>
                <a:latin typeface="Balthazar"/>
                <a:ea typeface="Balthazar"/>
                <a:cs typeface="Balthazar"/>
                <a:sym typeface="Balthazar"/>
              </a:rPr>
            </a:br>
            <a:endParaRPr sz="3200" b="1">
              <a:solidFill>
                <a:srgbClr val="FF0000"/>
              </a:solidFill>
              <a:latin typeface="Balthazar"/>
              <a:ea typeface="Balthazar"/>
              <a:cs typeface="Balthazar"/>
              <a:sym typeface="Balthazar"/>
            </a:endParaRPr>
          </a:p>
        </p:txBody>
      </p:sp>
      <p:pic>
        <p:nvPicPr>
          <p:cNvPr id="538" name="Google Shape;538;p62" descr="cid:a44729db-31bf-4bf3-9f65-ea0cfdac288a@namprd15.prod.outlook.com"/>
          <p:cNvPicPr preferRelativeResize="0"/>
          <p:nvPr/>
        </p:nvPicPr>
        <p:blipFill rotWithShape="1">
          <a:blip r:embed="rId5">
            <a:alphaModFix/>
          </a:blip>
          <a:srcRect t="28593" b="39218"/>
          <a:stretch/>
        </p:blipFill>
        <p:spPr>
          <a:xfrm>
            <a:off x="8509168" y="3193988"/>
            <a:ext cx="3682832" cy="2939229"/>
          </a:xfrm>
          <a:prstGeom prst="rect">
            <a:avLst/>
          </a:prstGeom>
          <a:noFill/>
          <a:ln>
            <a:noFill/>
          </a:ln>
        </p:spPr>
      </p:pic>
      <p:pic>
        <p:nvPicPr>
          <p:cNvPr id="539" name="Google Shape;539;p62" descr="cid:f96c306e-c95a-4bff-aba2-f19752f347e4@namprd15.prod.outlook.com"/>
          <p:cNvPicPr preferRelativeResize="0"/>
          <p:nvPr/>
        </p:nvPicPr>
        <p:blipFill rotWithShape="1">
          <a:blip r:embed="rId6">
            <a:alphaModFix/>
          </a:blip>
          <a:srcRect t="29687" b="29687"/>
          <a:stretch/>
        </p:blipFill>
        <p:spPr>
          <a:xfrm>
            <a:off x="5400769" y="3404658"/>
            <a:ext cx="3515935" cy="2954444"/>
          </a:xfrm>
          <a:prstGeom prst="rect">
            <a:avLst/>
          </a:prstGeom>
          <a:noFill/>
          <a:ln>
            <a:noFill/>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254"/>
        <p:cNvGrpSpPr/>
        <p:nvPr/>
      </p:nvGrpSpPr>
      <p:grpSpPr>
        <a:xfrm>
          <a:off x="0" y="0"/>
          <a:ext cx="0" cy="0"/>
          <a:chOff x="0" y="0"/>
          <a:chExt cx="0" cy="0"/>
        </a:xfrm>
      </p:grpSpPr>
      <p:sp>
        <p:nvSpPr>
          <p:cNvPr id="255" name="Google Shape;255;p34"/>
          <p:cNvSpPr txBox="1">
            <a:spLocks noGrp="1"/>
          </p:cNvSpPr>
          <p:nvPr>
            <p:ph type="title"/>
          </p:nvPr>
        </p:nvSpPr>
        <p:spPr>
          <a:xfrm>
            <a:off x="803950" y="348000"/>
            <a:ext cx="10515600" cy="1179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u="sng"/>
              <a:t>Collegeboard</a:t>
            </a:r>
            <a:r>
              <a:rPr lang="en-US"/>
              <a:t>:  </a:t>
            </a:r>
            <a:r>
              <a:rPr lang="en-US" sz="6000"/>
              <a:t>SAT FEE WAIVERS</a:t>
            </a:r>
            <a:endParaRPr/>
          </a:p>
        </p:txBody>
      </p:sp>
      <p:sp>
        <p:nvSpPr>
          <p:cNvPr id="256" name="Google Shape;256;p34"/>
          <p:cNvSpPr txBox="1"/>
          <p:nvPr/>
        </p:nvSpPr>
        <p:spPr>
          <a:xfrm>
            <a:off x="803950" y="1486475"/>
            <a:ext cx="10515600" cy="43176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450" b="1">
                <a:solidFill>
                  <a:srgbClr val="FF0000"/>
                </a:solidFill>
                <a:highlight>
                  <a:srgbClr val="EFEFEF"/>
                </a:highlight>
                <a:latin typeface="Roboto"/>
                <a:ea typeface="Roboto"/>
                <a:cs typeface="Roboto"/>
                <a:sym typeface="Roboto"/>
              </a:rPr>
              <a:t>        NEW THIS YEAR!!!   NEW THIS YEAR!!!</a:t>
            </a:r>
            <a:endParaRPr sz="3450" b="1">
              <a:solidFill>
                <a:srgbClr val="FF0000"/>
              </a:solidFill>
              <a:highlight>
                <a:srgbClr val="EFEFEF"/>
              </a:highlight>
              <a:latin typeface="Roboto"/>
              <a:ea typeface="Roboto"/>
              <a:cs typeface="Roboto"/>
              <a:sym typeface="Roboto"/>
            </a:endParaRPr>
          </a:p>
          <a:p>
            <a:pPr marL="0" lvl="0" indent="0" algn="l" rtl="0">
              <a:spcBef>
                <a:spcPts val="0"/>
              </a:spcBef>
              <a:spcAft>
                <a:spcPts val="0"/>
              </a:spcAft>
              <a:buNone/>
            </a:pPr>
            <a:endParaRPr sz="3450" b="1">
              <a:solidFill>
                <a:schemeClr val="dk1"/>
              </a:solidFill>
              <a:highlight>
                <a:srgbClr val="EFEFEF"/>
              </a:highlight>
              <a:latin typeface="Roboto"/>
              <a:ea typeface="Roboto"/>
              <a:cs typeface="Roboto"/>
              <a:sym typeface="Roboto"/>
            </a:endParaRPr>
          </a:p>
          <a:p>
            <a:pPr marL="0" lvl="0" indent="0" algn="l" rtl="0">
              <a:spcBef>
                <a:spcPts val="0"/>
              </a:spcBef>
              <a:spcAft>
                <a:spcPts val="0"/>
              </a:spcAft>
              <a:buNone/>
            </a:pPr>
            <a:r>
              <a:rPr lang="en-US" sz="2750" b="1">
                <a:solidFill>
                  <a:schemeClr val="dk1"/>
                </a:solidFill>
                <a:highlight>
                  <a:srgbClr val="EFEFEF"/>
                </a:highlight>
                <a:latin typeface="Roboto"/>
                <a:ea typeface="Roboto"/>
                <a:cs typeface="Roboto"/>
                <a:sym typeface="Roboto"/>
              </a:rPr>
              <a:t>Eligible students are encourage to request a SAT fee waiver directly from CollegeBoard. To get your free fee waiver, complete an application by visiting </a:t>
            </a:r>
            <a:r>
              <a:rPr lang="en-US" sz="2200" u="sng">
                <a:solidFill>
                  <a:srgbClr val="0000FF"/>
                </a:solidFill>
                <a:highlight>
                  <a:srgbClr val="6FA8DC"/>
                </a:highlight>
                <a:hlinkClick r:id="rId3">
                  <a:extLst>
                    <a:ext uri="{A12FA001-AC4F-418D-AE19-62706E023703}">
                      <ahyp:hlinkClr xmlns:ahyp="http://schemas.microsoft.com/office/drawing/2018/hyperlinkcolor" xmlns="" val="tx"/>
                    </a:ext>
                  </a:extLst>
                </a:hlinkClick>
              </a:rPr>
              <a:t>https://satfeewaiverform.collegeboard.org/</a:t>
            </a:r>
            <a:endParaRPr sz="3450" b="1">
              <a:solidFill>
                <a:schemeClr val="dk1"/>
              </a:solidFill>
              <a:highlight>
                <a:srgbClr val="EFEFEF"/>
              </a:highlight>
              <a:latin typeface="Roboto"/>
              <a:ea typeface="Roboto"/>
              <a:cs typeface="Roboto"/>
              <a:sym typeface="Roboto"/>
            </a:endParaRPr>
          </a:p>
          <a:p>
            <a:pPr marL="0" lvl="0" indent="0" algn="l" rtl="0">
              <a:spcBef>
                <a:spcPts val="0"/>
              </a:spcBef>
              <a:spcAft>
                <a:spcPts val="0"/>
              </a:spcAft>
              <a:buNone/>
            </a:pPr>
            <a:endParaRPr sz="3450" b="1">
              <a:solidFill>
                <a:schemeClr val="dk1"/>
              </a:solidFill>
              <a:highlight>
                <a:srgbClr val="EFEFEF"/>
              </a:highlight>
              <a:latin typeface="Roboto"/>
              <a:ea typeface="Roboto"/>
              <a:cs typeface="Roboto"/>
              <a:sym typeface="Roboto"/>
            </a:endParaRPr>
          </a:p>
          <a:p>
            <a:pPr marL="0" lvl="0" indent="0" algn="l" rtl="0">
              <a:spcBef>
                <a:spcPts val="0"/>
              </a:spcBef>
              <a:spcAft>
                <a:spcPts val="0"/>
              </a:spcAft>
              <a:buNone/>
            </a:pPr>
            <a:r>
              <a:rPr lang="en-US" sz="2750" b="1" u="sng">
                <a:solidFill>
                  <a:schemeClr val="dk1"/>
                </a:solidFill>
                <a:highlight>
                  <a:srgbClr val="EFEFEF"/>
                </a:highlight>
                <a:latin typeface="Roboto"/>
                <a:ea typeface="Roboto"/>
                <a:cs typeface="Roboto"/>
                <a:sym typeface="Roboto"/>
              </a:rPr>
              <a:t>Need Help?</a:t>
            </a:r>
            <a:endParaRPr sz="2750" b="1" u="sng">
              <a:solidFill>
                <a:schemeClr val="dk1"/>
              </a:solidFill>
              <a:highlight>
                <a:srgbClr val="EFEFEF"/>
              </a:highlight>
              <a:latin typeface="Roboto"/>
              <a:ea typeface="Roboto"/>
              <a:cs typeface="Roboto"/>
              <a:sym typeface="Roboto"/>
            </a:endParaRPr>
          </a:p>
          <a:p>
            <a:pPr marL="0" lvl="0" indent="0" algn="l" rtl="0">
              <a:spcBef>
                <a:spcPts val="0"/>
              </a:spcBef>
              <a:spcAft>
                <a:spcPts val="0"/>
              </a:spcAft>
              <a:buNone/>
            </a:pPr>
            <a:r>
              <a:rPr lang="en-US" sz="2750" b="1">
                <a:solidFill>
                  <a:schemeClr val="dk1"/>
                </a:solidFill>
                <a:highlight>
                  <a:srgbClr val="EFEFEF"/>
                </a:highlight>
                <a:latin typeface="Roboto"/>
                <a:ea typeface="Roboto"/>
                <a:cs typeface="Roboto"/>
                <a:sym typeface="Roboto"/>
              </a:rPr>
              <a:t>Students can still visit the counseling center to request a SAT fee waiver code.</a:t>
            </a:r>
            <a:endParaRPr sz="3450" b="1">
              <a:solidFill>
                <a:schemeClr val="dk1"/>
              </a:solidFill>
              <a:highlight>
                <a:srgbClr val="EFEFEF"/>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97000">
              <a:srgbClr val="FAFAFA"/>
            </a:gs>
            <a:gs pos="100000">
              <a:srgbClr val="CECECE"/>
            </a:gs>
          </a:gsLst>
          <a:lin ang="0" scaled="0"/>
        </a:gradFill>
        <a:effectLst/>
      </p:bgPr>
    </p:bg>
    <p:spTree>
      <p:nvGrpSpPr>
        <p:cNvPr id="1" name="Shape 260"/>
        <p:cNvGrpSpPr/>
        <p:nvPr/>
      </p:nvGrpSpPr>
      <p:grpSpPr>
        <a:xfrm>
          <a:off x="0" y="0"/>
          <a:ext cx="0" cy="0"/>
          <a:chOff x="0" y="0"/>
          <a:chExt cx="0" cy="0"/>
        </a:xfrm>
      </p:grpSpPr>
      <p:pic>
        <p:nvPicPr>
          <p:cNvPr id="261" name="Google Shape;261;p35"/>
          <p:cNvPicPr preferRelativeResize="0"/>
          <p:nvPr/>
        </p:nvPicPr>
        <p:blipFill rotWithShape="1">
          <a:blip r:embed="rId3">
            <a:alphaModFix/>
          </a:blip>
          <a:srcRect r="10845" b="25918"/>
          <a:stretch/>
        </p:blipFill>
        <p:spPr>
          <a:xfrm>
            <a:off x="7010400" y="362991"/>
            <a:ext cx="3567169" cy="1645919"/>
          </a:xfrm>
          <a:prstGeom prst="rect">
            <a:avLst/>
          </a:prstGeom>
          <a:noFill/>
          <a:ln>
            <a:noFill/>
          </a:ln>
        </p:spPr>
      </p:pic>
      <p:pic>
        <p:nvPicPr>
          <p:cNvPr id="262" name="Google Shape;262;p35"/>
          <p:cNvPicPr preferRelativeResize="0"/>
          <p:nvPr/>
        </p:nvPicPr>
        <p:blipFill rotWithShape="1">
          <a:blip r:embed="rId4">
            <a:alphaModFix/>
          </a:blip>
          <a:srcRect t="13558" r="10022" b="5572"/>
          <a:stretch/>
        </p:blipFill>
        <p:spPr>
          <a:xfrm>
            <a:off x="5880878" y="2687782"/>
            <a:ext cx="5902037" cy="3662073"/>
          </a:xfrm>
          <a:prstGeom prst="rect">
            <a:avLst/>
          </a:prstGeom>
          <a:noFill/>
          <a:ln>
            <a:noFill/>
          </a:ln>
        </p:spPr>
      </p:pic>
      <p:pic>
        <p:nvPicPr>
          <p:cNvPr id="263" name="Google Shape;263;p35"/>
          <p:cNvPicPr preferRelativeResize="0"/>
          <p:nvPr/>
        </p:nvPicPr>
        <p:blipFill rotWithShape="1">
          <a:blip r:embed="rId5">
            <a:alphaModFix/>
          </a:blip>
          <a:srcRect/>
          <a:stretch/>
        </p:blipFill>
        <p:spPr>
          <a:xfrm>
            <a:off x="1397271" y="3176807"/>
            <a:ext cx="2486211" cy="1237269"/>
          </a:xfrm>
          <a:prstGeom prst="rect">
            <a:avLst/>
          </a:prstGeom>
          <a:noFill/>
          <a:ln>
            <a:noFill/>
          </a:ln>
        </p:spPr>
      </p:pic>
      <p:sp>
        <p:nvSpPr>
          <p:cNvPr id="264" name="Google Shape;264;p35"/>
          <p:cNvSpPr/>
          <p:nvPr/>
        </p:nvSpPr>
        <p:spPr>
          <a:xfrm>
            <a:off x="5369805" y="581891"/>
            <a:ext cx="116595" cy="5971309"/>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35"/>
          <p:cNvSpPr txBox="1"/>
          <p:nvPr/>
        </p:nvSpPr>
        <p:spPr>
          <a:xfrm>
            <a:off x="699038" y="588167"/>
            <a:ext cx="41452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Balthazar"/>
                <a:ea typeface="Balthazar"/>
                <a:cs typeface="Balthazar"/>
                <a:sym typeface="Balthazar"/>
              </a:rPr>
              <a:t>How to log in</a:t>
            </a:r>
            <a:endParaRPr/>
          </a:p>
        </p:txBody>
      </p:sp>
      <p:sp>
        <p:nvSpPr>
          <p:cNvPr id="266" name="Google Shape;266;p35"/>
          <p:cNvSpPr/>
          <p:nvPr/>
        </p:nvSpPr>
        <p:spPr>
          <a:xfrm>
            <a:off x="331333" y="5019742"/>
            <a:ext cx="48807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b="0" cap="none">
              <a:solidFill>
                <a:schemeClr val="dk1"/>
              </a:solidFill>
              <a:latin typeface="Calibri"/>
              <a:ea typeface="Calibri"/>
              <a:cs typeface="Calibri"/>
              <a:sym typeface="Calibri"/>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93000">
              <a:srgbClr val="FAFAFA"/>
            </a:gs>
            <a:gs pos="100000">
              <a:srgbClr val="CECECE"/>
            </a:gs>
          </a:gsLst>
          <a:lin ang="0" scaled="0"/>
        </a:gradFill>
        <a:effectLst/>
      </p:bgPr>
    </p:bg>
    <p:spTree>
      <p:nvGrpSpPr>
        <p:cNvPr id="1" name="Shape 270"/>
        <p:cNvGrpSpPr/>
        <p:nvPr/>
      </p:nvGrpSpPr>
      <p:grpSpPr>
        <a:xfrm>
          <a:off x="0" y="0"/>
          <a:ext cx="0" cy="0"/>
          <a:chOff x="0" y="0"/>
          <a:chExt cx="0" cy="0"/>
        </a:xfrm>
      </p:grpSpPr>
      <p:pic>
        <p:nvPicPr>
          <p:cNvPr id="271" name="Google Shape;271;p36"/>
          <p:cNvPicPr preferRelativeResize="0"/>
          <p:nvPr/>
        </p:nvPicPr>
        <p:blipFill rotWithShape="1">
          <a:blip r:embed="rId3">
            <a:alphaModFix/>
          </a:blip>
          <a:srcRect l="26749" r="22521"/>
          <a:stretch/>
        </p:blipFill>
        <p:spPr>
          <a:xfrm>
            <a:off x="1563585" y="1578974"/>
            <a:ext cx="2890850" cy="2971767"/>
          </a:xfrm>
          <a:prstGeom prst="rect">
            <a:avLst/>
          </a:prstGeom>
          <a:noFill/>
          <a:ln>
            <a:noFill/>
          </a:ln>
        </p:spPr>
      </p:pic>
      <p:pic>
        <p:nvPicPr>
          <p:cNvPr id="272" name="Google Shape;272;p36"/>
          <p:cNvPicPr preferRelativeResize="0"/>
          <p:nvPr/>
        </p:nvPicPr>
        <p:blipFill rotWithShape="1">
          <a:blip r:embed="rId4">
            <a:alphaModFix/>
          </a:blip>
          <a:srcRect t="55868"/>
          <a:stretch/>
        </p:blipFill>
        <p:spPr>
          <a:xfrm>
            <a:off x="5734526" y="2608189"/>
            <a:ext cx="4519816" cy="1127787"/>
          </a:xfrm>
          <a:prstGeom prst="rect">
            <a:avLst/>
          </a:prstGeom>
          <a:noFill/>
          <a:ln>
            <a:noFill/>
          </a:ln>
        </p:spPr>
      </p:pic>
      <p:sp>
        <p:nvSpPr>
          <p:cNvPr id="273" name="Google Shape;273;p36"/>
          <p:cNvSpPr/>
          <p:nvPr/>
        </p:nvSpPr>
        <p:spPr>
          <a:xfrm>
            <a:off x="4885509" y="1685109"/>
            <a:ext cx="45719" cy="338328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92000">
              <a:srgbClr val="FAFAFA"/>
            </a:gs>
            <a:gs pos="100000">
              <a:srgbClr val="CECECE"/>
            </a:gs>
          </a:gsLst>
          <a:lin ang="0" scaled="0"/>
        </a:gradFill>
        <a:effectLst/>
      </p:bgPr>
    </p:bg>
    <p:spTree>
      <p:nvGrpSpPr>
        <p:cNvPr id="1" name="Shape 277"/>
        <p:cNvGrpSpPr/>
        <p:nvPr/>
      </p:nvGrpSpPr>
      <p:grpSpPr>
        <a:xfrm>
          <a:off x="0" y="0"/>
          <a:ext cx="0" cy="0"/>
          <a:chOff x="0" y="0"/>
          <a:chExt cx="0" cy="0"/>
        </a:xfrm>
      </p:grpSpPr>
      <p:pic>
        <p:nvPicPr>
          <p:cNvPr id="278" name="Google Shape;278;p37"/>
          <p:cNvPicPr preferRelativeResize="0"/>
          <p:nvPr/>
        </p:nvPicPr>
        <p:blipFill rotWithShape="1">
          <a:blip r:embed="rId3">
            <a:alphaModFix/>
          </a:blip>
          <a:srcRect t="55868"/>
          <a:stretch/>
        </p:blipFill>
        <p:spPr>
          <a:xfrm>
            <a:off x="1345407" y="2007298"/>
            <a:ext cx="3794630" cy="549473"/>
          </a:xfrm>
          <a:prstGeom prst="rect">
            <a:avLst/>
          </a:prstGeom>
          <a:noFill/>
          <a:ln>
            <a:noFill/>
          </a:ln>
        </p:spPr>
      </p:pic>
      <p:pic>
        <p:nvPicPr>
          <p:cNvPr id="279" name="Google Shape;279;p37"/>
          <p:cNvPicPr preferRelativeResize="0"/>
          <p:nvPr/>
        </p:nvPicPr>
        <p:blipFill rotWithShape="1">
          <a:blip r:embed="rId4">
            <a:alphaModFix/>
          </a:blip>
          <a:srcRect/>
          <a:stretch/>
        </p:blipFill>
        <p:spPr>
          <a:xfrm>
            <a:off x="762000" y="2760436"/>
            <a:ext cx="3837709" cy="2476581"/>
          </a:xfrm>
          <a:prstGeom prst="rect">
            <a:avLst/>
          </a:prstGeom>
          <a:noFill/>
          <a:ln>
            <a:noFill/>
          </a:ln>
        </p:spPr>
      </p:pic>
      <p:pic>
        <p:nvPicPr>
          <p:cNvPr id="280" name="Google Shape;280;p37"/>
          <p:cNvPicPr preferRelativeResize="0"/>
          <p:nvPr/>
        </p:nvPicPr>
        <p:blipFill rotWithShape="1">
          <a:blip r:embed="rId5">
            <a:alphaModFix/>
          </a:blip>
          <a:srcRect l="31719" t="3862" r="28551" b="21454"/>
          <a:stretch/>
        </p:blipFill>
        <p:spPr>
          <a:xfrm>
            <a:off x="540327" y="1905466"/>
            <a:ext cx="805079" cy="753139"/>
          </a:xfrm>
          <a:prstGeom prst="rect">
            <a:avLst/>
          </a:prstGeom>
          <a:noFill/>
          <a:ln>
            <a:noFill/>
          </a:ln>
        </p:spPr>
      </p:pic>
      <p:sp>
        <p:nvSpPr>
          <p:cNvPr id="281" name="Google Shape;281;p37"/>
          <p:cNvSpPr/>
          <p:nvPr/>
        </p:nvSpPr>
        <p:spPr>
          <a:xfrm>
            <a:off x="5438124" y="353290"/>
            <a:ext cx="69273" cy="6331527"/>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37"/>
          <p:cNvSpPr/>
          <p:nvPr/>
        </p:nvSpPr>
        <p:spPr>
          <a:xfrm>
            <a:off x="5500254" y="3338945"/>
            <a:ext cx="5444405" cy="45719"/>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3" name="Google Shape;283;p37"/>
          <p:cNvPicPr preferRelativeResize="0"/>
          <p:nvPr/>
        </p:nvPicPr>
        <p:blipFill rotWithShape="1">
          <a:blip r:embed="rId6">
            <a:alphaModFix/>
          </a:blip>
          <a:srcRect t="6758" b="5706"/>
          <a:stretch/>
        </p:blipFill>
        <p:spPr>
          <a:xfrm>
            <a:off x="5978452" y="738262"/>
            <a:ext cx="3380740" cy="2346325"/>
          </a:xfrm>
          <a:prstGeom prst="rect">
            <a:avLst/>
          </a:prstGeom>
          <a:noFill/>
          <a:ln>
            <a:noFill/>
          </a:ln>
        </p:spPr>
      </p:pic>
      <p:pic>
        <p:nvPicPr>
          <p:cNvPr id="284" name="Google Shape;284;p37"/>
          <p:cNvPicPr preferRelativeResize="0"/>
          <p:nvPr/>
        </p:nvPicPr>
        <p:blipFill rotWithShape="1">
          <a:blip r:embed="rId7">
            <a:alphaModFix/>
          </a:blip>
          <a:srcRect l="5760" t="7267" r="4839" b="6377"/>
          <a:stretch/>
        </p:blipFill>
        <p:spPr>
          <a:xfrm>
            <a:off x="5978452" y="4111295"/>
            <a:ext cx="3549650" cy="2199640"/>
          </a:xfrm>
          <a:prstGeom prst="rect">
            <a:avLst/>
          </a:prstGeom>
          <a:noFill/>
          <a:ln>
            <a:noFill/>
          </a:ln>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38"/>
          <p:cNvPicPr preferRelativeResize="0"/>
          <p:nvPr/>
        </p:nvPicPr>
        <p:blipFill rotWithShape="1">
          <a:blip r:embed="rId3">
            <a:alphaModFix/>
          </a:blip>
          <a:srcRect/>
          <a:stretch/>
        </p:blipFill>
        <p:spPr>
          <a:xfrm>
            <a:off x="1839725" y="1721507"/>
            <a:ext cx="2038635" cy="928183"/>
          </a:xfrm>
          <a:prstGeom prst="rect">
            <a:avLst/>
          </a:prstGeom>
          <a:noFill/>
          <a:ln>
            <a:noFill/>
          </a:ln>
        </p:spPr>
      </p:pic>
      <p:pic>
        <p:nvPicPr>
          <p:cNvPr id="290" name="Google Shape;290;p38"/>
          <p:cNvPicPr preferRelativeResize="0"/>
          <p:nvPr/>
        </p:nvPicPr>
        <p:blipFill rotWithShape="1">
          <a:blip r:embed="rId4">
            <a:alphaModFix/>
          </a:blip>
          <a:srcRect/>
          <a:stretch/>
        </p:blipFill>
        <p:spPr>
          <a:xfrm>
            <a:off x="1538499" y="4019986"/>
            <a:ext cx="10323018" cy="1502646"/>
          </a:xfrm>
          <a:prstGeom prst="rect">
            <a:avLst/>
          </a:prstGeom>
          <a:noFill/>
          <a:ln>
            <a:noFill/>
          </a:ln>
        </p:spPr>
      </p:pic>
      <p:cxnSp>
        <p:nvCxnSpPr>
          <p:cNvPr id="291" name="Google Shape;291;p38"/>
          <p:cNvCxnSpPr/>
          <p:nvPr/>
        </p:nvCxnSpPr>
        <p:spPr>
          <a:xfrm>
            <a:off x="2827966" y="4289450"/>
            <a:ext cx="237000" cy="311700"/>
          </a:xfrm>
          <a:prstGeom prst="straightConnector1">
            <a:avLst/>
          </a:prstGeom>
          <a:noFill/>
          <a:ln w="38100" cap="flat" cmpd="sng">
            <a:solidFill>
              <a:srgbClr val="C00000"/>
            </a:solidFill>
            <a:prstDash val="solid"/>
            <a:miter lim="800000"/>
            <a:headEnd type="none" w="sm" len="sm"/>
            <a:tailEnd type="triangle" w="med" len="med"/>
          </a:ln>
        </p:spPr>
      </p:cxnSp>
      <p:sp>
        <p:nvSpPr>
          <p:cNvPr id="292" name="Google Shape;292;p38"/>
          <p:cNvSpPr/>
          <p:nvPr/>
        </p:nvSpPr>
        <p:spPr>
          <a:xfrm>
            <a:off x="1989703" y="3945739"/>
            <a:ext cx="1738800" cy="40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C00000"/>
                </a:solidFill>
                <a:latin typeface="Calibri"/>
                <a:ea typeface="Calibri"/>
                <a:cs typeface="Calibri"/>
                <a:sym typeface="Calibri"/>
              </a:rPr>
              <a:t>unofficial/copy</a:t>
            </a:r>
            <a:endParaRPr sz="2000" b="0" cap="none">
              <a:solidFill>
                <a:srgbClr val="C00000"/>
              </a:solidFill>
              <a:latin typeface="Calibri"/>
              <a:ea typeface="Calibri"/>
              <a:cs typeface="Calibri"/>
              <a:sym typeface="Calibri"/>
            </a:endParaRPr>
          </a:p>
        </p:txBody>
      </p:sp>
      <p:sp>
        <p:nvSpPr>
          <p:cNvPr id="293" name="Google Shape;293;p38"/>
          <p:cNvSpPr/>
          <p:nvPr/>
        </p:nvSpPr>
        <p:spPr>
          <a:xfrm>
            <a:off x="9530277" y="3581564"/>
            <a:ext cx="2582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C00000"/>
                </a:solidFill>
                <a:latin typeface="Calibri"/>
                <a:ea typeface="Calibri"/>
                <a:cs typeface="Calibri"/>
                <a:sym typeface="Calibri"/>
              </a:rPr>
              <a:t>Official for</a:t>
            </a:r>
            <a:endParaRPr/>
          </a:p>
          <a:p>
            <a:pPr marL="0" marR="0" lvl="0" indent="0" algn="ctr" rtl="0">
              <a:spcBef>
                <a:spcPts val="0"/>
              </a:spcBef>
              <a:spcAft>
                <a:spcPts val="0"/>
              </a:spcAft>
              <a:buNone/>
            </a:pPr>
            <a:r>
              <a:rPr lang="en-US" sz="2000" b="0" cap="none">
                <a:solidFill>
                  <a:srgbClr val="C00000"/>
                </a:solidFill>
                <a:latin typeface="Calibri"/>
                <a:ea typeface="Calibri"/>
                <a:cs typeface="Calibri"/>
                <a:sym typeface="Calibri"/>
              </a:rPr>
              <a:t>NCAA &amp; Scholarships</a:t>
            </a:r>
            <a:endParaRPr/>
          </a:p>
        </p:txBody>
      </p:sp>
      <p:cxnSp>
        <p:nvCxnSpPr>
          <p:cNvPr id="294" name="Google Shape;294;p38"/>
          <p:cNvCxnSpPr/>
          <p:nvPr/>
        </p:nvCxnSpPr>
        <p:spPr>
          <a:xfrm flipH="1">
            <a:off x="9995297" y="4294186"/>
            <a:ext cx="207000" cy="273300"/>
          </a:xfrm>
          <a:prstGeom prst="straightConnector1">
            <a:avLst/>
          </a:prstGeom>
          <a:noFill/>
          <a:ln w="38100" cap="flat" cmpd="sng">
            <a:solidFill>
              <a:srgbClr val="C00000"/>
            </a:solidFill>
            <a:prstDash val="solid"/>
            <a:miter lim="800000"/>
            <a:headEnd type="none" w="sm" len="sm"/>
            <a:tailEnd type="triangle" w="med" len="med"/>
          </a:ln>
        </p:spPr>
      </p:cxnSp>
      <p:sp>
        <p:nvSpPr>
          <p:cNvPr id="295" name="Google Shape;295;p38"/>
          <p:cNvSpPr/>
          <p:nvPr/>
        </p:nvSpPr>
        <p:spPr>
          <a:xfrm>
            <a:off x="5048489" y="4359107"/>
            <a:ext cx="1651500" cy="914400"/>
          </a:xfrm>
          <a:prstGeom prst="leftBracket">
            <a:avLst>
              <a:gd name="adj" fmla="val 8333"/>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38"/>
          <p:cNvSpPr/>
          <p:nvPr/>
        </p:nvSpPr>
        <p:spPr>
          <a:xfrm rot="10800000">
            <a:off x="6684549" y="4359107"/>
            <a:ext cx="1651500" cy="914400"/>
          </a:xfrm>
          <a:prstGeom prst="leftBracket">
            <a:avLst>
              <a:gd name="adj" fmla="val 8333"/>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297" name="Google Shape;297;p38"/>
          <p:cNvCxnSpPr/>
          <p:nvPr/>
        </p:nvCxnSpPr>
        <p:spPr>
          <a:xfrm rot="10800000" flipH="1">
            <a:off x="5048488" y="4970097"/>
            <a:ext cx="630900" cy="543900"/>
          </a:xfrm>
          <a:prstGeom prst="straightConnector1">
            <a:avLst/>
          </a:prstGeom>
          <a:noFill/>
          <a:ln w="38100" cap="flat" cmpd="sng">
            <a:solidFill>
              <a:srgbClr val="C00000"/>
            </a:solidFill>
            <a:prstDash val="solid"/>
            <a:miter lim="800000"/>
            <a:headEnd type="none" w="sm" len="sm"/>
            <a:tailEnd type="triangle" w="med" len="med"/>
          </a:ln>
        </p:spPr>
      </p:cxnSp>
      <p:pic>
        <p:nvPicPr>
          <p:cNvPr id="298" name="Google Shape;298;p38"/>
          <p:cNvPicPr preferRelativeResize="0"/>
          <p:nvPr/>
        </p:nvPicPr>
        <p:blipFill rotWithShape="1">
          <a:blip r:embed="rId5">
            <a:alphaModFix/>
          </a:blip>
          <a:srcRect t="1652" r="8642"/>
          <a:stretch/>
        </p:blipFill>
        <p:spPr>
          <a:xfrm>
            <a:off x="644662" y="359600"/>
            <a:ext cx="1025714" cy="5820944"/>
          </a:xfrm>
          <a:prstGeom prst="rect">
            <a:avLst/>
          </a:prstGeom>
          <a:noFill/>
          <a:ln>
            <a:noFill/>
          </a:ln>
        </p:spPr>
      </p:pic>
      <p:cxnSp>
        <p:nvCxnSpPr>
          <p:cNvPr id="299" name="Google Shape;299;p38"/>
          <p:cNvCxnSpPr/>
          <p:nvPr/>
        </p:nvCxnSpPr>
        <p:spPr>
          <a:xfrm>
            <a:off x="575981" y="1988148"/>
            <a:ext cx="288000" cy="394800"/>
          </a:xfrm>
          <a:prstGeom prst="straightConnector1">
            <a:avLst/>
          </a:prstGeom>
          <a:noFill/>
          <a:ln w="38100" cap="flat" cmpd="sng">
            <a:solidFill>
              <a:srgbClr val="C00000"/>
            </a:solidFill>
            <a:prstDash val="solid"/>
            <a:miter lim="800000"/>
            <a:headEnd type="none" w="sm" len="sm"/>
            <a:tailEnd type="triangle" w="med" len="med"/>
          </a:ln>
        </p:spPr>
      </p:cxnSp>
      <p:cxnSp>
        <p:nvCxnSpPr>
          <p:cNvPr id="300" name="Google Shape;300;p38"/>
          <p:cNvCxnSpPr/>
          <p:nvPr/>
        </p:nvCxnSpPr>
        <p:spPr>
          <a:xfrm>
            <a:off x="1877687" y="2043480"/>
            <a:ext cx="224100" cy="339600"/>
          </a:xfrm>
          <a:prstGeom prst="straightConnector1">
            <a:avLst/>
          </a:prstGeom>
          <a:noFill/>
          <a:ln w="38100" cap="flat" cmpd="sng">
            <a:solidFill>
              <a:srgbClr val="C00000"/>
            </a:solidFill>
            <a:prstDash val="solid"/>
            <a:miter lim="800000"/>
            <a:headEnd type="none" w="sm" len="sm"/>
            <a:tailEnd type="triangle" w="med" len="med"/>
          </a:ln>
        </p:spPr>
      </p:cxnSp>
      <p:sp>
        <p:nvSpPr>
          <p:cNvPr id="301" name="Google Shape;301;p38"/>
          <p:cNvSpPr/>
          <p:nvPr/>
        </p:nvSpPr>
        <p:spPr>
          <a:xfrm>
            <a:off x="4764896" y="82476"/>
            <a:ext cx="4480800" cy="2308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rgbClr val="548135"/>
                </a:solidFill>
                <a:latin typeface="Balthazar"/>
                <a:ea typeface="Balthazar"/>
                <a:cs typeface="Balthazar"/>
                <a:sym typeface="Balthazar"/>
              </a:rPr>
              <a:t>Transcripts</a:t>
            </a:r>
            <a:endParaRPr/>
          </a:p>
          <a:p>
            <a:pPr marL="0" marR="0" lvl="0" indent="0" algn="ctr" rtl="0">
              <a:spcBef>
                <a:spcPts val="0"/>
              </a:spcBef>
              <a:spcAft>
                <a:spcPts val="0"/>
              </a:spcAft>
              <a:buNone/>
            </a:pPr>
            <a:r>
              <a:rPr lang="en-US" sz="4800" b="1">
                <a:solidFill>
                  <a:srgbClr val="548135"/>
                </a:solidFill>
                <a:latin typeface="Balthazar"/>
                <a:ea typeface="Balthazar"/>
                <a:cs typeface="Balthazar"/>
                <a:sym typeface="Balthazar"/>
              </a:rPr>
              <a:t>i</a:t>
            </a:r>
            <a:r>
              <a:rPr lang="en-US" sz="4800" b="1" cap="none">
                <a:solidFill>
                  <a:srgbClr val="548135"/>
                </a:solidFill>
                <a:latin typeface="Balthazar"/>
                <a:ea typeface="Balthazar"/>
                <a:cs typeface="Balthazar"/>
                <a:sym typeface="Balthazar"/>
              </a:rPr>
              <a:t>n</a:t>
            </a:r>
            <a:endParaRPr/>
          </a:p>
          <a:p>
            <a:pPr marL="0" marR="0" lvl="0" indent="0" algn="ctr" rtl="0">
              <a:spcBef>
                <a:spcPts val="0"/>
              </a:spcBef>
              <a:spcAft>
                <a:spcPts val="0"/>
              </a:spcAft>
              <a:buNone/>
            </a:pPr>
            <a:r>
              <a:rPr lang="en-US" sz="4800" b="1">
                <a:solidFill>
                  <a:srgbClr val="548135"/>
                </a:solidFill>
                <a:latin typeface="Balthazar"/>
                <a:ea typeface="Balthazar"/>
                <a:cs typeface="Balthazar"/>
                <a:sym typeface="Balthazar"/>
              </a:rPr>
              <a:t>SchooLinks</a:t>
            </a:r>
            <a:endParaRPr sz="4800" b="1" cap="none">
              <a:solidFill>
                <a:srgbClr val="548135"/>
              </a:solidFill>
              <a:latin typeface="Balthazar"/>
              <a:ea typeface="Balthazar"/>
              <a:cs typeface="Balthazar"/>
              <a:sym typeface="Balthazar"/>
            </a:endParaRPr>
          </a:p>
        </p:txBody>
      </p:sp>
    </p:spTree>
  </p:cSld>
  <p:clrMapOvr>
    <a:masterClrMapping/>
  </p:clrMapOvr>
  <p:transition spd="med">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305"/>
        <p:cNvGrpSpPr/>
        <p:nvPr/>
      </p:nvGrpSpPr>
      <p:grpSpPr>
        <a:xfrm>
          <a:off x="0" y="0"/>
          <a:ext cx="0" cy="0"/>
          <a:chOff x="0" y="0"/>
          <a:chExt cx="0" cy="0"/>
        </a:xfrm>
      </p:grpSpPr>
      <p:pic>
        <p:nvPicPr>
          <p:cNvPr id="306" name="Google Shape;306;p39"/>
          <p:cNvPicPr preferRelativeResize="0"/>
          <p:nvPr/>
        </p:nvPicPr>
        <p:blipFill rotWithShape="1">
          <a:blip r:embed="rId3">
            <a:alphaModFix/>
          </a:blip>
          <a:srcRect t="28357"/>
          <a:stretch/>
        </p:blipFill>
        <p:spPr>
          <a:xfrm>
            <a:off x="2244383" y="464484"/>
            <a:ext cx="7706169" cy="934984"/>
          </a:xfrm>
          <a:prstGeom prst="rect">
            <a:avLst/>
          </a:prstGeom>
          <a:noFill/>
          <a:ln>
            <a:noFill/>
          </a:ln>
        </p:spPr>
      </p:pic>
      <p:pic>
        <p:nvPicPr>
          <p:cNvPr id="307" name="Google Shape;307;p39"/>
          <p:cNvPicPr preferRelativeResize="0"/>
          <p:nvPr/>
        </p:nvPicPr>
        <p:blipFill rotWithShape="1">
          <a:blip r:embed="rId4">
            <a:alphaModFix/>
          </a:blip>
          <a:srcRect/>
          <a:stretch/>
        </p:blipFill>
        <p:spPr>
          <a:xfrm>
            <a:off x="193515" y="231233"/>
            <a:ext cx="2050868" cy="1240833"/>
          </a:xfrm>
          <a:prstGeom prst="rect">
            <a:avLst/>
          </a:prstGeom>
          <a:noFill/>
          <a:ln>
            <a:noFill/>
          </a:ln>
        </p:spPr>
      </p:pic>
      <p:sp>
        <p:nvSpPr>
          <p:cNvPr id="308" name="Google Shape;308;p39"/>
          <p:cNvSpPr/>
          <p:nvPr/>
        </p:nvSpPr>
        <p:spPr>
          <a:xfrm>
            <a:off x="5855936" y="1801487"/>
            <a:ext cx="80630" cy="4022538"/>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9" name="Google Shape;309;p39"/>
          <p:cNvPicPr preferRelativeResize="0"/>
          <p:nvPr/>
        </p:nvPicPr>
        <p:blipFill rotWithShape="1">
          <a:blip r:embed="rId5">
            <a:alphaModFix/>
          </a:blip>
          <a:srcRect b="25748"/>
          <a:stretch/>
        </p:blipFill>
        <p:spPr>
          <a:xfrm>
            <a:off x="6407700" y="1947725"/>
            <a:ext cx="4184750" cy="3462312"/>
          </a:xfrm>
          <a:prstGeom prst="rect">
            <a:avLst/>
          </a:prstGeom>
          <a:noFill/>
          <a:ln>
            <a:noFill/>
          </a:ln>
          <a:effectLst>
            <a:outerShdw blurRad="63500" sx="102000" sy="102000" algn="ctr" rotWithShape="0">
              <a:srgbClr val="000000">
                <a:alpha val="40000"/>
              </a:srgbClr>
            </a:outerShdw>
          </a:effectLst>
        </p:spPr>
      </p:pic>
      <p:pic>
        <p:nvPicPr>
          <p:cNvPr id="310" name="Google Shape;310;p39"/>
          <p:cNvPicPr preferRelativeResize="0"/>
          <p:nvPr/>
        </p:nvPicPr>
        <p:blipFill rotWithShape="1">
          <a:blip r:embed="rId6">
            <a:alphaModFix/>
          </a:blip>
          <a:srcRect/>
          <a:stretch/>
        </p:blipFill>
        <p:spPr>
          <a:xfrm>
            <a:off x="876950" y="1868900"/>
            <a:ext cx="4184750" cy="4289500"/>
          </a:xfrm>
          <a:prstGeom prst="rect">
            <a:avLst/>
          </a:prstGeom>
          <a:noFill/>
          <a:ln>
            <a:noFill/>
          </a:ln>
          <a:effectLst>
            <a:outerShdw blurRad="76200" sx="102000" sy="102000" algn="ctr" rotWithShape="0">
              <a:srgbClr val="000000">
                <a:alpha val="40000"/>
              </a:srgbClr>
            </a:outerShdw>
          </a:effectLst>
        </p:spPr>
      </p:pic>
      <p:pic>
        <p:nvPicPr>
          <p:cNvPr id="311" name="Google Shape;311;p39"/>
          <p:cNvPicPr preferRelativeResize="0"/>
          <p:nvPr/>
        </p:nvPicPr>
        <p:blipFill rotWithShape="1">
          <a:blip r:embed="rId5">
            <a:alphaModFix/>
          </a:blip>
          <a:srcRect t="83966" b="774"/>
          <a:stretch/>
        </p:blipFill>
        <p:spPr>
          <a:xfrm>
            <a:off x="6407700" y="5182925"/>
            <a:ext cx="4243875" cy="1090525"/>
          </a:xfrm>
          <a:prstGeom prst="rect">
            <a:avLst/>
          </a:prstGeom>
          <a:noFill/>
          <a:ln>
            <a:noFill/>
          </a:ln>
          <a:effectLst>
            <a:outerShdw blurRad="63500" sx="102000" sy="102000" algn="ctr" rotWithShape="0">
              <a:srgbClr val="000000">
                <a:alpha val="40000"/>
              </a:srgbClr>
            </a:outerShdw>
          </a:effectLst>
        </p:spPr>
      </p:pic>
      <p:sp>
        <p:nvSpPr>
          <p:cNvPr id="312" name="Google Shape;312;p39"/>
          <p:cNvSpPr/>
          <p:nvPr/>
        </p:nvSpPr>
        <p:spPr>
          <a:xfrm>
            <a:off x="8078500" y="5968625"/>
            <a:ext cx="3252900" cy="27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Counselor Documents: Transcript, </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Secondary School Report, School Profile</a:t>
            </a:r>
            <a:endParaRPr sz="1400" b="0" cap="none">
              <a:solidFill>
                <a:schemeClr val="dk1"/>
              </a:solidFill>
              <a:latin typeface="Calibri"/>
              <a:ea typeface="Calibri"/>
              <a:cs typeface="Calibri"/>
              <a:sym typeface="Calibri"/>
            </a:endParaRPr>
          </a:p>
        </p:txBody>
      </p:sp>
      <p:sp>
        <p:nvSpPr>
          <p:cNvPr id="313" name="Google Shape;313;p39"/>
          <p:cNvSpPr/>
          <p:nvPr/>
        </p:nvSpPr>
        <p:spPr>
          <a:xfrm>
            <a:off x="5961347" y="5047371"/>
            <a:ext cx="695738"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FF0000"/>
                </a:solidFill>
                <a:latin typeface="Calibri"/>
                <a:ea typeface="Calibri"/>
                <a:cs typeface="Calibri"/>
                <a:sym typeface="Calibri"/>
              </a:rPr>
              <a:t>X</a:t>
            </a:r>
            <a:endParaRPr sz="7200" b="0" cap="none">
              <a:solidFill>
                <a:srgbClr val="FF0000"/>
              </a:solidFill>
              <a:latin typeface="Calibri"/>
              <a:ea typeface="Calibri"/>
              <a:cs typeface="Calibri"/>
              <a:sym typeface="Calibri"/>
            </a:endParaRPr>
          </a:p>
        </p:txBody>
      </p:sp>
      <p:sp>
        <p:nvSpPr>
          <p:cNvPr id="314" name="Google Shape;314;p39"/>
          <p:cNvSpPr/>
          <p:nvPr/>
        </p:nvSpPr>
        <p:spPr>
          <a:xfrm>
            <a:off x="4646475" y="1118123"/>
            <a:ext cx="2088842"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overview</a:t>
            </a:r>
            <a:endParaRPr sz="4000" b="0" cap="none">
              <a:solidFill>
                <a:schemeClr val="dk1"/>
              </a:solidFill>
              <a:latin typeface="Calibri"/>
              <a:ea typeface="Calibri"/>
              <a:cs typeface="Calibri"/>
              <a:sym typeface="Calibri"/>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94000">
              <a:srgbClr val="FAFAFA"/>
            </a:gs>
            <a:gs pos="100000">
              <a:srgbClr val="CECECE"/>
            </a:gs>
          </a:gsLst>
          <a:lin ang="0" scaled="0"/>
        </a:gradFill>
        <a:effectLst/>
      </p:bgPr>
    </p:bg>
    <p:spTree>
      <p:nvGrpSpPr>
        <p:cNvPr id="1" name="Shape 318"/>
        <p:cNvGrpSpPr/>
        <p:nvPr/>
      </p:nvGrpSpPr>
      <p:grpSpPr>
        <a:xfrm>
          <a:off x="0" y="0"/>
          <a:ext cx="0" cy="0"/>
          <a:chOff x="0" y="0"/>
          <a:chExt cx="0" cy="0"/>
        </a:xfrm>
      </p:grpSpPr>
      <p:pic>
        <p:nvPicPr>
          <p:cNvPr id="319" name="Google Shape;319;p40"/>
          <p:cNvPicPr preferRelativeResize="0"/>
          <p:nvPr/>
        </p:nvPicPr>
        <p:blipFill rotWithShape="1">
          <a:blip r:embed="rId3">
            <a:alphaModFix/>
          </a:blip>
          <a:srcRect t="1655" r="8639"/>
          <a:stretch/>
        </p:blipFill>
        <p:spPr>
          <a:xfrm>
            <a:off x="622977" y="554182"/>
            <a:ext cx="1025714" cy="5820944"/>
          </a:xfrm>
          <a:prstGeom prst="rect">
            <a:avLst/>
          </a:prstGeom>
          <a:noFill/>
          <a:ln>
            <a:noFill/>
          </a:ln>
        </p:spPr>
      </p:pic>
      <p:pic>
        <p:nvPicPr>
          <p:cNvPr id="320" name="Google Shape;320;p40"/>
          <p:cNvPicPr preferRelativeResize="0"/>
          <p:nvPr/>
        </p:nvPicPr>
        <p:blipFill rotWithShape="1">
          <a:blip r:embed="rId4">
            <a:alphaModFix/>
          </a:blip>
          <a:srcRect t="3980" r="60440" b="66838"/>
          <a:stretch/>
        </p:blipFill>
        <p:spPr>
          <a:xfrm>
            <a:off x="1850539" y="2491224"/>
            <a:ext cx="4447309" cy="1702965"/>
          </a:xfrm>
          <a:prstGeom prst="rect">
            <a:avLst/>
          </a:prstGeom>
          <a:noFill/>
          <a:ln>
            <a:noFill/>
          </a:ln>
        </p:spPr>
      </p:pic>
      <p:pic>
        <p:nvPicPr>
          <p:cNvPr id="321" name="Google Shape;321;p40"/>
          <p:cNvPicPr preferRelativeResize="0"/>
          <p:nvPr/>
        </p:nvPicPr>
        <p:blipFill rotWithShape="1">
          <a:blip r:embed="rId5">
            <a:alphaModFix/>
          </a:blip>
          <a:srcRect t="28357"/>
          <a:stretch/>
        </p:blipFill>
        <p:spPr>
          <a:xfrm>
            <a:off x="4074193" y="554182"/>
            <a:ext cx="5366907" cy="651163"/>
          </a:xfrm>
          <a:prstGeom prst="rect">
            <a:avLst/>
          </a:prstGeom>
          <a:noFill/>
          <a:ln>
            <a:noFill/>
          </a:ln>
        </p:spPr>
      </p:pic>
      <p:pic>
        <p:nvPicPr>
          <p:cNvPr id="322" name="Google Shape;322;p40"/>
          <p:cNvPicPr preferRelativeResize="0"/>
          <p:nvPr/>
        </p:nvPicPr>
        <p:blipFill rotWithShape="1">
          <a:blip r:embed="rId6">
            <a:alphaModFix/>
          </a:blip>
          <a:srcRect b="5369"/>
          <a:stretch/>
        </p:blipFill>
        <p:spPr>
          <a:xfrm>
            <a:off x="6499696" y="2445987"/>
            <a:ext cx="5298345" cy="3496403"/>
          </a:xfrm>
          <a:prstGeom prst="rect">
            <a:avLst/>
          </a:prstGeom>
          <a:noFill/>
          <a:ln>
            <a:noFill/>
          </a:ln>
          <a:effectLst>
            <a:outerShdw blurRad="63500" sx="102000" sy="102000" algn="ctr" rotWithShape="0">
              <a:srgbClr val="000000">
                <a:alpha val="40000"/>
              </a:srgbClr>
            </a:outerShdw>
          </a:effectLst>
        </p:spPr>
      </p:pic>
      <p:sp>
        <p:nvSpPr>
          <p:cNvPr id="323" name="Google Shape;323;p40"/>
          <p:cNvSpPr/>
          <p:nvPr/>
        </p:nvSpPr>
        <p:spPr>
          <a:xfrm rot="6628092">
            <a:off x="1822820" y="3592442"/>
            <a:ext cx="484632" cy="978408"/>
          </a:xfrm>
          <a:prstGeom prst="down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40"/>
          <p:cNvSpPr/>
          <p:nvPr/>
        </p:nvSpPr>
        <p:spPr>
          <a:xfrm rot="-6981292">
            <a:off x="7849772" y="5451620"/>
            <a:ext cx="484632" cy="978408"/>
          </a:xfrm>
          <a:prstGeom prst="down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5" name="Google Shape;325;p40"/>
          <p:cNvPicPr preferRelativeResize="0"/>
          <p:nvPr/>
        </p:nvPicPr>
        <p:blipFill>
          <a:blip r:embed="rId7">
            <a:alphaModFix/>
          </a:blip>
          <a:stretch>
            <a:fillRect/>
          </a:stretch>
        </p:blipFill>
        <p:spPr>
          <a:xfrm>
            <a:off x="3282127" y="4299475"/>
            <a:ext cx="1862497" cy="1642934"/>
          </a:xfrm>
          <a:prstGeom prst="rect">
            <a:avLst/>
          </a:prstGeom>
          <a:noFill/>
          <a:ln>
            <a:noFill/>
          </a:ln>
        </p:spPr>
      </p:pic>
    </p:spTree>
  </p:cSld>
  <p:clrMapOvr>
    <a:masterClrMapping/>
  </p:clrMapOvr>
  <p:transition spd="med">
    <p:fade thruBlk="1"/>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266</Words>
  <Application>Microsoft Office PowerPoint</Application>
  <PresentationFormat>Widescreen</PresentationFormat>
  <Paragraphs>93</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Arial Narrow</vt:lpstr>
      <vt:lpstr>Balthazar</vt:lpstr>
      <vt:lpstr>Roboto</vt:lpstr>
      <vt:lpstr>Calibri</vt:lpstr>
      <vt:lpstr>Helvetica Neue</vt:lpstr>
      <vt:lpstr>Open Sans</vt:lpstr>
      <vt:lpstr>Arial Black</vt:lpstr>
      <vt:lpstr>Office Theme</vt:lpstr>
      <vt:lpstr>Office Theme</vt:lpstr>
      <vt:lpstr>Class  of  2025  Wolfpack</vt:lpstr>
      <vt:lpstr>Apply to     Colleges     Universities     Military    Academies    </vt:lpstr>
      <vt:lpstr>Collegeboard:  SAT FEE WAIVERS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to locate resources</vt:lpstr>
      <vt:lpstr>Plano ISD  College Night Sept. 16, 2024 6pm - 8pm Plano Events Center</vt:lpstr>
      <vt:lpstr>PowerPoint Presentation</vt:lpstr>
      <vt:lpstr>Graduation  is the  Goal    CLASS OF 2025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2025  Wolfpack</dc:title>
  <dc:creator>Ann Eaglin</dc:creator>
  <cp:lastModifiedBy>Molly Rich</cp:lastModifiedBy>
  <cp:revision>2</cp:revision>
  <dcterms:modified xsi:type="dcterms:W3CDTF">2024-08-30T20:18:22Z</dcterms:modified>
</cp:coreProperties>
</file>